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1" r:id="rId4"/>
    <p:sldId id="265" r:id="rId5"/>
    <p:sldId id="263" r:id="rId6"/>
    <p:sldId id="266" r:id="rId7"/>
    <p:sldId id="264" r:id="rId8"/>
    <p:sldId id="267" r:id="rId9"/>
    <p:sldId id="262"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C0BB2-5223-4BF8-91FB-72FD9236C204}" v="32" dt="2023-03-08T11:43:04.978"/>
    <p1510:client id="{7272984E-1584-4374-8B38-3C1D27CF2CE8}" v="10" dt="2023-03-08T12:49:17.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0190" autoAdjust="0"/>
  </p:normalViewPr>
  <p:slideViewPr>
    <p:cSldViewPr snapToGrid="0">
      <p:cViewPr varScale="1">
        <p:scale>
          <a:sx n="100" d="100"/>
          <a:sy n="100" d="100"/>
        </p:scale>
        <p:origin x="120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7272984E-1584-4374-8B38-3C1D27CF2CE8}"/>
    <pc:docChg chg="undo custSel modSld">
      <pc:chgData name="Nancy Li" userId="afc5209a-cf39-48d8-a57f-08cc8b772ec9" providerId="ADAL" clId="{7272984E-1584-4374-8B38-3C1D27CF2CE8}" dt="2023-03-08T12:51:11.052" v="158" actId="20577"/>
      <pc:docMkLst>
        <pc:docMk/>
      </pc:docMkLst>
      <pc:sldChg chg="modSp mod modNotesTx">
        <pc:chgData name="Nancy Li" userId="afc5209a-cf39-48d8-a57f-08cc8b772ec9" providerId="ADAL" clId="{7272984E-1584-4374-8B38-3C1D27CF2CE8}" dt="2023-03-08T12:49:24.475" v="157" actId="20577"/>
        <pc:sldMkLst>
          <pc:docMk/>
          <pc:sldMk cId="2674015533" sldId="258"/>
        </pc:sldMkLst>
        <pc:spChg chg="mod">
          <ac:chgData name="Nancy Li" userId="afc5209a-cf39-48d8-a57f-08cc8b772ec9" providerId="ADAL" clId="{7272984E-1584-4374-8B38-3C1D27CF2CE8}" dt="2023-03-08T12:45:34.185" v="119"/>
          <ac:spMkLst>
            <pc:docMk/>
            <pc:sldMk cId="2674015533" sldId="258"/>
            <ac:spMk id="11" creationId="{A924C3A0-AB4B-6229-6777-0B2CEE376DCB}"/>
          </ac:spMkLst>
        </pc:spChg>
        <pc:spChg chg="mod">
          <ac:chgData name="Nancy Li" userId="afc5209a-cf39-48d8-a57f-08cc8b772ec9" providerId="ADAL" clId="{7272984E-1584-4374-8B38-3C1D27CF2CE8}" dt="2023-03-08T12:49:10.024" v="149" actId="14100"/>
          <ac:spMkLst>
            <pc:docMk/>
            <pc:sldMk cId="2674015533" sldId="258"/>
            <ac:spMk id="12" creationId="{0AC1BA93-1BF2-E303-BAC9-888FA19CF626}"/>
          </ac:spMkLst>
        </pc:spChg>
      </pc:sldChg>
      <pc:sldChg chg="addSp delSp modSp mod modNotesTx">
        <pc:chgData name="Nancy Li" userId="afc5209a-cf39-48d8-a57f-08cc8b772ec9" providerId="ADAL" clId="{7272984E-1584-4374-8B38-3C1D27CF2CE8}" dt="2023-03-08T12:51:11.052" v="158" actId="20577"/>
        <pc:sldMkLst>
          <pc:docMk/>
          <pc:sldMk cId="2255792575" sldId="261"/>
        </pc:sldMkLst>
        <pc:spChg chg="add del mod">
          <ac:chgData name="Nancy Li" userId="afc5209a-cf39-48d8-a57f-08cc8b772ec9" providerId="ADAL" clId="{7272984E-1584-4374-8B38-3C1D27CF2CE8}" dt="2023-03-08T12:12:38.416" v="7"/>
          <ac:spMkLst>
            <pc:docMk/>
            <pc:sldMk cId="2255792575" sldId="261"/>
            <ac:spMk id="4" creationId="{CF325E66-2F74-F04B-E4C7-2A6423E8534D}"/>
          </ac:spMkLst>
        </pc:spChg>
        <pc:picChg chg="add mod">
          <ac:chgData name="Nancy Li" userId="afc5209a-cf39-48d8-a57f-08cc8b772ec9" providerId="ADAL" clId="{7272984E-1584-4374-8B38-3C1D27CF2CE8}" dt="2023-03-08T12:13:15.091" v="10" actId="1076"/>
          <ac:picMkLst>
            <pc:docMk/>
            <pc:sldMk cId="2255792575" sldId="261"/>
            <ac:picMk id="6" creationId="{42039D81-CE51-2587-2924-FDE22803ECF8}"/>
          </ac:picMkLst>
        </pc:picChg>
        <pc:picChg chg="del">
          <ac:chgData name="Nancy Li" userId="afc5209a-cf39-48d8-a57f-08cc8b772ec9" providerId="ADAL" clId="{7272984E-1584-4374-8B38-3C1D27CF2CE8}" dt="2023-03-08T12:12:37.386" v="6" actId="478"/>
          <ac:picMkLst>
            <pc:docMk/>
            <pc:sldMk cId="2255792575" sldId="261"/>
            <ac:picMk id="7" creationId="{CD710F0A-1967-D09D-026E-F6864B784BBA}"/>
          </ac:picMkLst>
        </pc:picChg>
      </pc:sldChg>
      <pc:sldChg chg="addSp delSp modSp mod modNotesTx">
        <pc:chgData name="Nancy Li" userId="afc5209a-cf39-48d8-a57f-08cc8b772ec9" providerId="ADAL" clId="{7272984E-1584-4374-8B38-3C1D27CF2CE8}" dt="2023-03-08T12:38:27.772" v="74" actId="20577"/>
        <pc:sldMkLst>
          <pc:docMk/>
          <pc:sldMk cId="642753227" sldId="262"/>
        </pc:sldMkLst>
        <pc:spChg chg="add del mod">
          <ac:chgData name="Nancy Li" userId="afc5209a-cf39-48d8-a57f-08cc8b772ec9" providerId="ADAL" clId="{7272984E-1584-4374-8B38-3C1D27CF2CE8}" dt="2023-03-08T12:22:35.064" v="17" actId="478"/>
          <ac:spMkLst>
            <pc:docMk/>
            <pc:sldMk cId="642753227" sldId="262"/>
            <ac:spMk id="4" creationId="{AE9A8F35-D001-84B9-1BB8-AC97FC7F8BF8}"/>
          </ac:spMkLst>
        </pc:spChg>
        <pc:picChg chg="add del">
          <ac:chgData name="Nancy Li" userId="afc5209a-cf39-48d8-a57f-08cc8b772ec9" providerId="ADAL" clId="{7272984E-1584-4374-8B38-3C1D27CF2CE8}" dt="2023-03-08T12:22:35.064" v="17" actId="478"/>
          <ac:picMkLst>
            <pc:docMk/>
            <pc:sldMk cId="642753227" sldId="262"/>
            <ac:picMk id="6" creationId="{D728CF11-38D5-52C4-2A39-55225D5678E2}"/>
          </ac:picMkLst>
        </pc:picChg>
        <pc:picChg chg="add del mod">
          <ac:chgData name="Nancy Li" userId="afc5209a-cf39-48d8-a57f-08cc8b772ec9" providerId="ADAL" clId="{7272984E-1584-4374-8B38-3C1D27CF2CE8}" dt="2023-03-08T12:22:34.520" v="16"/>
          <ac:picMkLst>
            <pc:docMk/>
            <pc:sldMk cId="642753227" sldId="262"/>
            <ac:picMk id="7" creationId="{BFC7E836-804D-4509-4CB0-6DEBA3CF029B}"/>
          </ac:picMkLst>
        </pc:picChg>
      </pc:sldChg>
      <pc:sldChg chg="addSp delSp modSp mod modNotesTx">
        <pc:chgData name="Nancy Li" userId="afc5209a-cf39-48d8-a57f-08cc8b772ec9" providerId="ADAL" clId="{7272984E-1584-4374-8B38-3C1D27CF2CE8}" dt="2023-03-08T12:39:30.451" v="82" actId="20577"/>
        <pc:sldMkLst>
          <pc:docMk/>
          <pc:sldMk cId="636186760" sldId="263"/>
        </pc:sldMkLst>
        <pc:spChg chg="add del mod">
          <ac:chgData name="Nancy Li" userId="afc5209a-cf39-48d8-a57f-08cc8b772ec9" providerId="ADAL" clId="{7272984E-1584-4374-8B38-3C1D27CF2CE8}" dt="2023-03-08T12:12:03.749" v="3"/>
          <ac:spMkLst>
            <pc:docMk/>
            <pc:sldMk cId="636186760" sldId="263"/>
            <ac:spMk id="7" creationId="{7E1205A5-CBEC-A083-5EDE-CA30C098036B}"/>
          </ac:spMkLst>
        </pc:spChg>
        <pc:picChg chg="add del mod">
          <ac:chgData name="Nancy Li" userId="afc5209a-cf39-48d8-a57f-08cc8b772ec9" providerId="ADAL" clId="{7272984E-1584-4374-8B38-3C1D27CF2CE8}" dt="2023-03-08T12:12:00.856" v="1"/>
          <ac:picMkLst>
            <pc:docMk/>
            <pc:sldMk cId="636186760" sldId="263"/>
            <ac:picMk id="4" creationId="{995E2320-0F26-8E1C-A90A-64317DB196F3}"/>
          </ac:picMkLst>
        </pc:picChg>
        <pc:picChg chg="del">
          <ac:chgData name="Nancy Li" userId="afc5209a-cf39-48d8-a57f-08cc8b772ec9" providerId="ADAL" clId="{7272984E-1584-4374-8B38-3C1D27CF2CE8}" dt="2023-03-08T12:12:02.501" v="2" actId="478"/>
          <ac:picMkLst>
            <pc:docMk/>
            <pc:sldMk cId="636186760" sldId="263"/>
            <ac:picMk id="6" creationId="{A48D9DBD-55BE-E0F9-3E14-ED4266B3012C}"/>
          </ac:picMkLst>
        </pc:picChg>
        <pc:picChg chg="add mod">
          <ac:chgData name="Nancy Li" userId="afc5209a-cf39-48d8-a57f-08cc8b772ec9" providerId="ADAL" clId="{7272984E-1584-4374-8B38-3C1D27CF2CE8}" dt="2023-03-08T12:12:04.617" v="5" actId="962"/>
          <ac:picMkLst>
            <pc:docMk/>
            <pc:sldMk cId="636186760" sldId="263"/>
            <ac:picMk id="9" creationId="{D189410A-02BD-23D0-6C0E-64F720C7D55C}"/>
          </ac:picMkLst>
        </pc:picChg>
      </pc:sldChg>
      <pc:sldChg chg="modNotesTx">
        <pc:chgData name="Nancy Li" userId="afc5209a-cf39-48d8-a57f-08cc8b772ec9" providerId="ADAL" clId="{7272984E-1584-4374-8B38-3C1D27CF2CE8}" dt="2023-03-08T12:40:22.002" v="87" actId="33524"/>
        <pc:sldMkLst>
          <pc:docMk/>
          <pc:sldMk cId="501764007" sldId="264"/>
        </pc:sldMkLst>
      </pc:sldChg>
      <pc:sldChg chg="modSp mod modNotesTx">
        <pc:chgData name="Nancy Li" userId="afc5209a-cf39-48d8-a57f-08cc8b772ec9" providerId="ADAL" clId="{7272984E-1584-4374-8B38-3C1D27CF2CE8}" dt="2023-03-08T12:29:23.322" v="54"/>
        <pc:sldMkLst>
          <pc:docMk/>
          <pc:sldMk cId="3180066743" sldId="266"/>
        </pc:sldMkLst>
        <pc:spChg chg="mod">
          <ac:chgData name="Nancy Li" userId="afc5209a-cf39-48d8-a57f-08cc8b772ec9" providerId="ADAL" clId="{7272984E-1584-4374-8B38-3C1D27CF2CE8}" dt="2023-03-08T12:27:37.144" v="48" actId="20577"/>
          <ac:spMkLst>
            <pc:docMk/>
            <pc:sldMk cId="3180066743" sldId="266"/>
            <ac:spMk id="6" creationId="{1911D57A-9510-6DC6-C794-74A5485183FE}"/>
          </ac:spMkLst>
        </pc:spChg>
      </pc:sldChg>
      <pc:sldChg chg="modNotesTx">
        <pc:chgData name="Nancy Li" userId="afc5209a-cf39-48d8-a57f-08cc8b772ec9" providerId="ADAL" clId="{7272984E-1584-4374-8B38-3C1D27CF2CE8}" dt="2023-03-08T12:36:47.030" v="65" actId="6549"/>
        <pc:sldMkLst>
          <pc:docMk/>
          <pc:sldMk cId="2428695418" sldId="267"/>
        </pc:sldMkLst>
      </pc:sldChg>
      <pc:sldChg chg="modNotesTx">
        <pc:chgData name="Nancy Li" userId="afc5209a-cf39-48d8-a57f-08cc8b772ec9" providerId="ADAL" clId="{7272984E-1584-4374-8B38-3C1D27CF2CE8}" dt="2023-03-08T12:37:59.304" v="73" actId="20577"/>
        <pc:sldMkLst>
          <pc:docMk/>
          <pc:sldMk cId="2167652116" sldId="268"/>
        </pc:sldMkLst>
      </pc:sldChg>
    </pc:docChg>
  </pc:docChgLst>
  <pc:docChgLst>
    <pc:chgData name="Nancy Li" userId="afc5209a-cf39-48d8-a57f-08cc8b772ec9" providerId="ADAL" clId="{039C0BB2-5223-4BF8-91FB-72FD9236C204}"/>
    <pc:docChg chg="undo custSel addSld delSld modSld sldOrd">
      <pc:chgData name="Nancy Li" userId="afc5209a-cf39-48d8-a57f-08cc8b772ec9" providerId="ADAL" clId="{039C0BB2-5223-4BF8-91FB-72FD9236C204}" dt="2023-03-08T11:46:28.310" v="355"/>
      <pc:docMkLst>
        <pc:docMk/>
      </pc:docMkLst>
      <pc:sldChg chg="del">
        <pc:chgData name="Nancy Li" userId="afc5209a-cf39-48d8-a57f-08cc8b772ec9" providerId="ADAL" clId="{039C0BB2-5223-4BF8-91FB-72FD9236C204}" dt="2023-03-08T11:27:22.855" v="90" actId="47"/>
        <pc:sldMkLst>
          <pc:docMk/>
          <pc:sldMk cId="871139618" sldId="256"/>
        </pc:sldMkLst>
      </pc:sldChg>
      <pc:sldChg chg="modSp mod modNotesTx">
        <pc:chgData name="Nancy Li" userId="afc5209a-cf39-48d8-a57f-08cc8b772ec9" providerId="ADAL" clId="{039C0BB2-5223-4BF8-91FB-72FD9236C204}" dt="2023-03-08T11:45:36.473" v="349"/>
        <pc:sldMkLst>
          <pc:docMk/>
          <pc:sldMk cId="576588270" sldId="257"/>
        </pc:sldMkLst>
        <pc:spChg chg="mod">
          <ac:chgData name="Nancy Li" userId="afc5209a-cf39-48d8-a57f-08cc8b772ec9" providerId="ADAL" clId="{039C0BB2-5223-4BF8-91FB-72FD9236C204}" dt="2023-03-08T11:26:19.246" v="75" actId="20577"/>
          <ac:spMkLst>
            <pc:docMk/>
            <pc:sldMk cId="576588270" sldId="257"/>
            <ac:spMk id="2" creationId="{8DE78398-2207-9753-79EF-15D1EC6C1D98}"/>
          </ac:spMkLst>
        </pc:spChg>
      </pc:sldChg>
      <pc:sldChg chg="addSp delSp modSp new mod ord">
        <pc:chgData name="Nancy Li" userId="afc5209a-cf39-48d8-a57f-08cc8b772ec9" providerId="ADAL" clId="{039C0BB2-5223-4BF8-91FB-72FD9236C204}" dt="2023-03-08T11:35:53.695" v="241" actId="14100"/>
        <pc:sldMkLst>
          <pc:docMk/>
          <pc:sldMk cId="2674015533" sldId="258"/>
        </pc:sldMkLst>
        <pc:spChg chg="del">
          <ac:chgData name="Nancy Li" userId="afc5209a-cf39-48d8-a57f-08cc8b772ec9" providerId="ADAL" clId="{039C0BB2-5223-4BF8-91FB-72FD9236C204}" dt="2023-03-08T11:22:52.123" v="3" actId="478"/>
          <ac:spMkLst>
            <pc:docMk/>
            <pc:sldMk cId="2674015533" sldId="258"/>
            <ac:spMk id="2" creationId="{59C5F225-2993-CD62-C66C-0C51672E2A65}"/>
          </ac:spMkLst>
        </pc:spChg>
        <pc:spChg chg="del">
          <ac:chgData name="Nancy Li" userId="afc5209a-cf39-48d8-a57f-08cc8b772ec9" providerId="ADAL" clId="{039C0BB2-5223-4BF8-91FB-72FD9236C204}" dt="2023-03-08T11:22:53.218" v="4" actId="478"/>
          <ac:spMkLst>
            <pc:docMk/>
            <pc:sldMk cId="2674015533" sldId="258"/>
            <ac:spMk id="3" creationId="{15F88DC7-90D8-A7DA-54A4-960845D504BA}"/>
          </ac:spMkLst>
        </pc:spChg>
        <pc:spChg chg="add del mod">
          <ac:chgData name="Nancy Li" userId="afc5209a-cf39-48d8-a57f-08cc8b772ec9" providerId="ADAL" clId="{039C0BB2-5223-4BF8-91FB-72FD9236C204}" dt="2023-03-08T11:34:41.664" v="224" actId="478"/>
          <ac:spMkLst>
            <pc:docMk/>
            <pc:sldMk cId="2674015533" sldId="258"/>
            <ac:spMk id="8" creationId="{136E3BEA-8321-213A-FE14-D909AD0EEF91}"/>
          </ac:spMkLst>
        </pc:spChg>
        <pc:spChg chg="add del mod">
          <ac:chgData name="Nancy Li" userId="afc5209a-cf39-48d8-a57f-08cc8b772ec9" providerId="ADAL" clId="{039C0BB2-5223-4BF8-91FB-72FD9236C204}" dt="2023-03-08T11:24:54.868" v="31"/>
          <ac:spMkLst>
            <pc:docMk/>
            <pc:sldMk cId="2674015533" sldId="258"/>
            <ac:spMk id="9" creationId="{A32EBF65-A452-DF18-2C80-04F562B343A3}"/>
          </ac:spMkLst>
        </pc:spChg>
        <pc:spChg chg="add mod">
          <ac:chgData name="Nancy Li" userId="afc5209a-cf39-48d8-a57f-08cc8b772ec9" providerId="ADAL" clId="{039C0BB2-5223-4BF8-91FB-72FD9236C204}" dt="2023-03-08T11:35:24.633" v="239" actId="1076"/>
          <ac:spMkLst>
            <pc:docMk/>
            <pc:sldMk cId="2674015533" sldId="258"/>
            <ac:spMk id="10" creationId="{53A8BDCA-110A-2CB5-ABD0-9B52570737D2}"/>
          </ac:spMkLst>
        </pc:spChg>
        <pc:spChg chg="add mod">
          <ac:chgData name="Nancy Li" userId="afc5209a-cf39-48d8-a57f-08cc8b772ec9" providerId="ADAL" clId="{039C0BB2-5223-4BF8-91FB-72FD9236C204}" dt="2023-03-08T11:35:53.695" v="241" actId="14100"/>
          <ac:spMkLst>
            <pc:docMk/>
            <pc:sldMk cId="2674015533" sldId="258"/>
            <ac:spMk id="11" creationId="{A924C3A0-AB4B-6229-6777-0B2CEE376DCB}"/>
          </ac:spMkLst>
        </pc:spChg>
        <pc:spChg chg="add mod">
          <ac:chgData name="Nancy Li" userId="afc5209a-cf39-48d8-a57f-08cc8b772ec9" providerId="ADAL" clId="{039C0BB2-5223-4BF8-91FB-72FD9236C204}" dt="2023-03-08T11:35:28.852" v="240" actId="1076"/>
          <ac:spMkLst>
            <pc:docMk/>
            <pc:sldMk cId="2674015533" sldId="258"/>
            <ac:spMk id="12" creationId="{0AC1BA93-1BF2-E303-BAC9-888FA19CF626}"/>
          </ac:spMkLst>
        </pc:spChg>
        <pc:spChg chg="add del mod">
          <ac:chgData name="Nancy Li" userId="afc5209a-cf39-48d8-a57f-08cc8b772ec9" providerId="ADAL" clId="{039C0BB2-5223-4BF8-91FB-72FD9236C204}" dt="2023-03-08T11:35:08.821" v="236" actId="478"/>
          <ac:spMkLst>
            <pc:docMk/>
            <pc:sldMk cId="2674015533" sldId="258"/>
            <ac:spMk id="14" creationId="{27F73EF3-5A6A-F7E9-B028-363EB81233C3}"/>
          </ac:spMkLst>
        </pc:spChg>
        <pc:picChg chg="add mod">
          <ac:chgData name="Nancy Li" userId="afc5209a-cf39-48d8-a57f-08cc8b772ec9" providerId="ADAL" clId="{039C0BB2-5223-4BF8-91FB-72FD9236C204}" dt="2023-03-08T11:34:29.056" v="221" actId="1076"/>
          <ac:picMkLst>
            <pc:docMk/>
            <pc:sldMk cId="2674015533" sldId="258"/>
            <ac:picMk id="5" creationId="{01820523-84D5-2F64-4387-34B7C590FD3F}"/>
          </ac:picMkLst>
        </pc:picChg>
        <pc:picChg chg="add mod">
          <ac:chgData name="Nancy Li" userId="afc5209a-cf39-48d8-a57f-08cc8b772ec9" providerId="ADAL" clId="{039C0BB2-5223-4BF8-91FB-72FD9236C204}" dt="2023-03-08T11:35:01.530" v="234" actId="1076"/>
          <ac:picMkLst>
            <pc:docMk/>
            <pc:sldMk cId="2674015533" sldId="258"/>
            <ac:picMk id="7" creationId="{E22E9C01-3EC3-F388-AAC5-771D7A5D19F0}"/>
          </ac:picMkLst>
        </pc:picChg>
      </pc:sldChg>
      <pc:sldChg chg="new del">
        <pc:chgData name="Nancy Li" userId="afc5209a-cf39-48d8-a57f-08cc8b772ec9" providerId="ADAL" clId="{039C0BB2-5223-4BF8-91FB-72FD9236C204}" dt="2023-03-08T11:26:37.263" v="77" actId="47"/>
        <pc:sldMkLst>
          <pc:docMk/>
          <pc:sldMk cId="792198131" sldId="259"/>
        </pc:sldMkLst>
      </pc:sldChg>
      <pc:sldChg chg="new del">
        <pc:chgData name="Nancy Li" userId="afc5209a-cf39-48d8-a57f-08cc8b772ec9" providerId="ADAL" clId="{039C0BB2-5223-4BF8-91FB-72FD9236C204}" dt="2023-03-08T11:27:15.525" v="87" actId="47"/>
        <pc:sldMkLst>
          <pc:docMk/>
          <pc:sldMk cId="3183581804" sldId="260"/>
        </pc:sldMkLst>
      </pc:sldChg>
      <pc:sldChg chg="addSp delSp modSp add mod modNotesTx">
        <pc:chgData name="Nancy Li" userId="afc5209a-cf39-48d8-a57f-08cc8b772ec9" providerId="ADAL" clId="{039C0BB2-5223-4BF8-91FB-72FD9236C204}" dt="2023-03-08T11:45:46.068" v="350"/>
        <pc:sldMkLst>
          <pc:docMk/>
          <pc:sldMk cId="2255792575" sldId="261"/>
        </pc:sldMkLst>
        <pc:spChg chg="mod">
          <ac:chgData name="Nancy Li" userId="afc5209a-cf39-48d8-a57f-08cc8b772ec9" providerId="ADAL" clId="{039C0BB2-5223-4BF8-91FB-72FD9236C204}" dt="2023-03-08T11:26:54.730" v="80" actId="20577"/>
          <ac:spMkLst>
            <pc:docMk/>
            <pc:sldMk cId="2255792575" sldId="261"/>
            <ac:spMk id="2" creationId="{8DE78398-2207-9753-79EF-15D1EC6C1D98}"/>
          </ac:spMkLst>
        </pc:spChg>
        <pc:spChg chg="add del mod">
          <ac:chgData name="Nancy Li" userId="afc5209a-cf39-48d8-a57f-08cc8b772ec9" providerId="ADAL" clId="{039C0BB2-5223-4BF8-91FB-72FD9236C204}" dt="2023-03-08T11:27:02.746" v="82"/>
          <ac:spMkLst>
            <pc:docMk/>
            <pc:sldMk cId="2255792575" sldId="261"/>
            <ac:spMk id="4" creationId="{2A4939CC-7A1F-F3DA-4766-9176921DC23A}"/>
          </ac:spMkLst>
        </pc:spChg>
        <pc:picChg chg="del">
          <ac:chgData name="Nancy Li" userId="afc5209a-cf39-48d8-a57f-08cc8b772ec9" providerId="ADAL" clId="{039C0BB2-5223-4BF8-91FB-72FD9236C204}" dt="2023-03-08T11:27:01.839" v="81" actId="478"/>
          <ac:picMkLst>
            <pc:docMk/>
            <pc:sldMk cId="2255792575" sldId="261"/>
            <ac:picMk id="5" creationId="{714FF751-5662-7F6B-29BA-ADBFA01D040E}"/>
          </ac:picMkLst>
        </pc:picChg>
        <pc:picChg chg="add mod">
          <ac:chgData name="Nancy Li" userId="afc5209a-cf39-48d8-a57f-08cc8b772ec9" providerId="ADAL" clId="{039C0BB2-5223-4BF8-91FB-72FD9236C204}" dt="2023-03-08T11:27:08.829" v="83" actId="27614"/>
          <ac:picMkLst>
            <pc:docMk/>
            <pc:sldMk cId="2255792575" sldId="261"/>
            <ac:picMk id="7" creationId="{CD710F0A-1967-D09D-026E-F6864B784BBA}"/>
          </ac:picMkLst>
        </pc:picChg>
        <pc:picChg chg="add del mod">
          <ac:chgData name="Nancy Li" userId="afc5209a-cf39-48d8-a57f-08cc8b772ec9" providerId="ADAL" clId="{039C0BB2-5223-4BF8-91FB-72FD9236C204}" dt="2023-03-08T11:27:10.941" v="85"/>
          <ac:picMkLst>
            <pc:docMk/>
            <pc:sldMk cId="2255792575" sldId="261"/>
            <ac:picMk id="9" creationId="{FCC99743-C11B-DDE7-70B2-66A5A87F15BC}"/>
          </ac:picMkLst>
        </pc:picChg>
      </pc:sldChg>
      <pc:sldChg chg="addSp delSp modSp add mod ord modNotesTx">
        <pc:chgData name="Nancy Li" userId="afc5209a-cf39-48d8-a57f-08cc8b772ec9" providerId="ADAL" clId="{039C0BB2-5223-4BF8-91FB-72FD9236C204}" dt="2023-03-08T11:46:28.310" v="355"/>
        <pc:sldMkLst>
          <pc:docMk/>
          <pc:sldMk cId="642753227" sldId="262"/>
        </pc:sldMkLst>
        <pc:spChg chg="mod">
          <ac:chgData name="Nancy Li" userId="afc5209a-cf39-48d8-a57f-08cc8b772ec9" providerId="ADAL" clId="{039C0BB2-5223-4BF8-91FB-72FD9236C204}" dt="2023-03-08T11:28:24.644" v="104"/>
          <ac:spMkLst>
            <pc:docMk/>
            <pc:sldMk cId="642753227" sldId="262"/>
            <ac:spMk id="2" creationId="{8DE78398-2207-9753-79EF-15D1EC6C1D98}"/>
          </ac:spMkLst>
        </pc:spChg>
        <pc:spChg chg="add del mod">
          <ac:chgData name="Nancy Li" userId="afc5209a-cf39-48d8-a57f-08cc8b772ec9" providerId="ADAL" clId="{039C0BB2-5223-4BF8-91FB-72FD9236C204}" dt="2023-03-08T11:29:03.218" v="113"/>
          <ac:spMkLst>
            <pc:docMk/>
            <pc:sldMk cId="642753227" sldId="262"/>
            <ac:spMk id="4" creationId="{07B4BFC2-96BD-4847-754D-3E9FC1B75F33}"/>
          </ac:spMkLst>
        </pc:spChg>
        <pc:picChg chg="add mod">
          <ac:chgData name="Nancy Li" userId="afc5209a-cf39-48d8-a57f-08cc8b772ec9" providerId="ADAL" clId="{039C0BB2-5223-4BF8-91FB-72FD9236C204}" dt="2023-03-08T11:29:04.010" v="115" actId="962"/>
          <ac:picMkLst>
            <pc:docMk/>
            <pc:sldMk cId="642753227" sldId="262"/>
            <ac:picMk id="6" creationId="{D728CF11-38D5-52C4-2A39-55225D5678E2}"/>
          </ac:picMkLst>
        </pc:picChg>
        <pc:picChg chg="del">
          <ac:chgData name="Nancy Li" userId="afc5209a-cf39-48d8-a57f-08cc8b772ec9" providerId="ADAL" clId="{039C0BB2-5223-4BF8-91FB-72FD9236C204}" dt="2023-03-08T11:29:02.917" v="112" actId="478"/>
          <ac:picMkLst>
            <pc:docMk/>
            <pc:sldMk cId="642753227" sldId="262"/>
            <ac:picMk id="7" creationId="{CD710F0A-1967-D09D-026E-F6864B784BBA}"/>
          </ac:picMkLst>
        </pc:picChg>
      </pc:sldChg>
      <pc:sldChg chg="addSp delSp modSp add mod modNotesTx">
        <pc:chgData name="Nancy Li" userId="afc5209a-cf39-48d8-a57f-08cc8b772ec9" providerId="ADAL" clId="{039C0BB2-5223-4BF8-91FB-72FD9236C204}" dt="2023-03-08T11:45:55.818" v="351"/>
        <pc:sldMkLst>
          <pc:docMk/>
          <pc:sldMk cId="636186760" sldId="263"/>
        </pc:sldMkLst>
        <pc:spChg chg="mod">
          <ac:chgData name="Nancy Li" userId="afc5209a-cf39-48d8-a57f-08cc8b772ec9" providerId="ADAL" clId="{039C0BB2-5223-4BF8-91FB-72FD9236C204}" dt="2023-03-08T11:27:46.246" v="94" actId="20577"/>
          <ac:spMkLst>
            <pc:docMk/>
            <pc:sldMk cId="636186760" sldId="263"/>
            <ac:spMk id="2" creationId="{8DE78398-2207-9753-79EF-15D1EC6C1D98}"/>
          </ac:spMkLst>
        </pc:spChg>
        <pc:spChg chg="add del mod">
          <ac:chgData name="Nancy Li" userId="afc5209a-cf39-48d8-a57f-08cc8b772ec9" providerId="ADAL" clId="{039C0BB2-5223-4BF8-91FB-72FD9236C204}" dt="2023-03-08T11:28:38.728" v="106"/>
          <ac:spMkLst>
            <pc:docMk/>
            <pc:sldMk cId="636186760" sldId="263"/>
            <ac:spMk id="4" creationId="{00BADEA0-52AA-A6BF-53E2-90D2743BC8C6}"/>
          </ac:spMkLst>
        </pc:spChg>
        <pc:picChg chg="add mod">
          <ac:chgData name="Nancy Li" userId="afc5209a-cf39-48d8-a57f-08cc8b772ec9" providerId="ADAL" clId="{039C0BB2-5223-4BF8-91FB-72FD9236C204}" dt="2023-03-08T11:28:41.104" v="107" actId="27614"/>
          <ac:picMkLst>
            <pc:docMk/>
            <pc:sldMk cId="636186760" sldId="263"/>
            <ac:picMk id="6" creationId="{A48D9DBD-55BE-E0F9-3E14-ED4266B3012C}"/>
          </ac:picMkLst>
        </pc:picChg>
        <pc:picChg chg="del">
          <ac:chgData name="Nancy Li" userId="afc5209a-cf39-48d8-a57f-08cc8b772ec9" providerId="ADAL" clId="{039C0BB2-5223-4BF8-91FB-72FD9236C204}" dt="2023-03-08T11:28:37.764" v="105" actId="478"/>
          <ac:picMkLst>
            <pc:docMk/>
            <pc:sldMk cId="636186760" sldId="263"/>
            <ac:picMk id="7" creationId="{CD710F0A-1967-D09D-026E-F6864B784BBA}"/>
          </ac:picMkLst>
        </pc:picChg>
      </pc:sldChg>
      <pc:sldChg chg="addSp delSp modSp add mod modNotesTx">
        <pc:chgData name="Nancy Li" userId="afc5209a-cf39-48d8-a57f-08cc8b772ec9" providerId="ADAL" clId="{039C0BB2-5223-4BF8-91FB-72FD9236C204}" dt="2023-03-08T11:46:04.862" v="352"/>
        <pc:sldMkLst>
          <pc:docMk/>
          <pc:sldMk cId="501764007" sldId="264"/>
        </pc:sldMkLst>
        <pc:spChg chg="mod">
          <ac:chgData name="Nancy Li" userId="afc5209a-cf39-48d8-a57f-08cc8b772ec9" providerId="ADAL" clId="{039C0BB2-5223-4BF8-91FB-72FD9236C204}" dt="2023-03-08T11:28:00.995" v="96" actId="20577"/>
          <ac:spMkLst>
            <pc:docMk/>
            <pc:sldMk cId="501764007" sldId="264"/>
            <ac:spMk id="2" creationId="{8DE78398-2207-9753-79EF-15D1EC6C1D98}"/>
          </ac:spMkLst>
        </pc:spChg>
        <pc:spChg chg="add del mod">
          <ac:chgData name="Nancy Li" userId="afc5209a-cf39-48d8-a57f-08cc8b772ec9" providerId="ADAL" clId="{039C0BB2-5223-4BF8-91FB-72FD9236C204}" dt="2023-03-08T11:28:47.435" v="109"/>
          <ac:spMkLst>
            <pc:docMk/>
            <pc:sldMk cId="501764007" sldId="264"/>
            <ac:spMk id="4" creationId="{53766D0A-2A87-DA3C-39B7-EA7FD856E7AF}"/>
          </ac:spMkLst>
        </pc:spChg>
        <pc:picChg chg="add mod">
          <ac:chgData name="Nancy Li" userId="afc5209a-cf39-48d8-a57f-08cc8b772ec9" providerId="ADAL" clId="{039C0BB2-5223-4BF8-91FB-72FD9236C204}" dt="2023-03-08T11:28:48.954" v="111" actId="962"/>
          <ac:picMkLst>
            <pc:docMk/>
            <pc:sldMk cId="501764007" sldId="264"/>
            <ac:picMk id="6" creationId="{009C69B2-AC85-C870-B116-FB2995EF2AF5}"/>
          </ac:picMkLst>
        </pc:picChg>
        <pc:picChg chg="del">
          <ac:chgData name="Nancy Li" userId="afc5209a-cf39-48d8-a57f-08cc8b772ec9" providerId="ADAL" clId="{039C0BB2-5223-4BF8-91FB-72FD9236C204}" dt="2023-03-08T11:28:46.435" v="108" actId="478"/>
          <ac:picMkLst>
            <pc:docMk/>
            <pc:sldMk cId="501764007" sldId="264"/>
            <ac:picMk id="7" creationId="{CD710F0A-1967-D09D-026E-F6864B784BBA}"/>
          </ac:picMkLst>
        </pc:picChg>
      </pc:sldChg>
      <pc:sldChg chg="addSp delSp modSp new mod">
        <pc:chgData name="Nancy Li" userId="afc5209a-cf39-48d8-a57f-08cc8b772ec9" providerId="ADAL" clId="{039C0BB2-5223-4BF8-91FB-72FD9236C204}" dt="2023-03-08T11:38:26.205" v="296" actId="1440"/>
        <pc:sldMkLst>
          <pc:docMk/>
          <pc:sldMk cId="3196575972" sldId="265"/>
        </pc:sldMkLst>
        <pc:spChg chg="del">
          <ac:chgData name="Nancy Li" userId="afc5209a-cf39-48d8-a57f-08cc8b772ec9" providerId="ADAL" clId="{039C0BB2-5223-4BF8-91FB-72FD9236C204}" dt="2023-03-08T11:36:21.260" v="242" actId="478"/>
          <ac:spMkLst>
            <pc:docMk/>
            <pc:sldMk cId="3196575972" sldId="265"/>
            <ac:spMk id="2" creationId="{1C2EA55B-DD47-4C06-FF8B-0859ECAF7B82}"/>
          </ac:spMkLst>
        </pc:spChg>
        <pc:spChg chg="del">
          <ac:chgData name="Nancy Li" userId="afc5209a-cf39-48d8-a57f-08cc8b772ec9" providerId="ADAL" clId="{039C0BB2-5223-4BF8-91FB-72FD9236C204}" dt="2023-03-08T11:31:15.322" v="122"/>
          <ac:spMkLst>
            <pc:docMk/>
            <pc:sldMk cId="3196575972" sldId="265"/>
            <ac:spMk id="3" creationId="{F453F367-0759-10B2-3849-9A0D8B17F0AC}"/>
          </ac:spMkLst>
        </pc:spChg>
        <pc:spChg chg="add mod">
          <ac:chgData name="Nancy Li" userId="afc5209a-cf39-48d8-a57f-08cc8b772ec9" providerId="ADAL" clId="{039C0BB2-5223-4BF8-91FB-72FD9236C204}" dt="2023-03-08T11:38:16.376" v="294" actId="27636"/>
          <ac:spMkLst>
            <pc:docMk/>
            <pc:sldMk cId="3196575972" sldId="265"/>
            <ac:spMk id="6" creationId="{72197540-8658-9F07-27A2-6CC9C030B003}"/>
          </ac:spMkLst>
        </pc:spChg>
        <pc:picChg chg="add mod">
          <ac:chgData name="Nancy Li" userId="afc5209a-cf39-48d8-a57f-08cc8b772ec9" providerId="ADAL" clId="{039C0BB2-5223-4BF8-91FB-72FD9236C204}" dt="2023-03-08T11:38:26.205" v="296" actId="1440"/>
          <ac:picMkLst>
            <pc:docMk/>
            <pc:sldMk cId="3196575972" sldId="265"/>
            <ac:picMk id="5" creationId="{9AF6DFB2-CA8B-049C-B100-B2BF3F170972}"/>
          </ac:picMkLst>
        </pc:picChg>
      </pc:sldChg>
      <pc:sldChg chg="addSp delSp modSp new mod">
        <pc:chgData name="Nancy Li" userId="afc5209a-cf39-48d8-a57f-08cc8b772ec9" providerId="ADAL" clId="{039C0BB2-5223-4BF8-91FB-72FD9236C204}" dt="2023-03-08T11:41:16.067" v="311" actId="1076"/>
        <pc:sldMkLst>
          <pc:docMk/>
          <pc:sldMk cId="3180066743" sldId="266"/>
        </pc:sldMkLst>
        <pc:spChg chg="del">
          <ac:chgData name="Nancy Li" userId="afc5209a-cf39-48d8-a57f-08cc8b772ec9" providerId="ADAL" clId="{039C0BB2-5223-4BF8-91FB-72FD9236C204}" dt="2023-03-08T11:39:45.065" v="297" actId="478"/>
          <ac:spMkLst>
            <pc:docMk/>
            <pc:sldMk cId="3180066743" sldId="266"/>
            <ac:spMk id="2" creationId="{8225AAB4-20BE-14B1-2AEC-F96DE22C95C9}"/>
          </ac:spMkLst>
        </pc:spChg>
        <pc:spChg chg="del">
          <ac:chgData name="Nancy Li" userId="afc5209a-cf39-48d8-a57f-08cc8b772ec9" providerId="ADAL" clId="{039C0BB2-5223-4BF8-91FB-72FD9236C204}" dt="2023-03-08T11:31:41.421" v="127"/>
          <ac:spMkLst>
            <pc:docMk/>
            <pc:sldMk cId="3180066743" sldId="266"/>
            <ac:spMk id="3" creationId="{6C8F1F27-D1E2-6F85-4021-9444E3BAA774}"/>
          </ac:spMkLst>
        </pc:spChg>
        <pc:spChg chg="add mod">
          <ac:chgData name="Nancy Li" userId="afc5209a-cf39-48d8-a57f-08cc8b772ec9" providerId="ADAL" clId="{039C0BB2-5223-4BF8-91FB-72FD9236C204}" dt="2023-03-08T11:41:12.567" v="310" actId="14100"/>
          <ac:spMkLst>
            <pc:docMk/>
            <pc:sldMk cId="3180066743" sldId="266"/>
            <ac:spMk id="6" creationId="{1911D57A-9510-6DC6-C794-74A5485183FE}"/>
          </ac:spMkLst>
        </pc:spChg>
        <pc:picChg chg="add mod">
          <ac:chgData name="Nancy Li" userId="afc5209a-cf39-48d8-a57f-08cc8b772ec9" providerId="ADAL" clId="{039C0BB2-5223-4BF8-91FB-72FD9236C204}" dt="2023-03-08T11:41:16.067" v="311" actId="1076"/>
          <ac:picMkLst>
            <pc:docMk/>
            <pc:sldMk cId="3180066743" sldId="266"/>
            <ac:picMk id="5" creationId="{B0FA370F-9244-ED73-80FF-ACF91AD90B0B}"/>
          </ac:picMkLst>
        </pc:picChg>
      </pc:sldChg>
      <pc:sldChg chg="addSp delSp modSp new mod">
        <pc:chgData name="Nancy Li" userId="afc5209a-cf39-48d8-a57f-08cc8b772ec9" providerId="ADAL" clId="{039C0BB2-5223-4BF8-91FB-72FD9236C204}" dt="2023-03-08T11:42:43.681" v="327" actId="1076"/>
        <pc:sldMkLst>
          <pc:docMk/>
          <pc:sldMk cId="2428695418" sldId="267"/>
        </pc:sldMkLst>
        <pc:spChg chg="del">
          <ac:chgData name="Nancy Li" userId="afc5209a-cf39-48d8-a57f-08cc8b772ec9" providerId="ADAL" clId="{039C0BB2-5223-4BF8-91FB-72FD9236C204}" dt="2023-03-08T11:41:46.176" v="312" actId="478"/>
          <ac:spMkLst>
            <pc:docMk/>
            <pc:sldMk cId="2428695418" sldId="267"/>
            <ac:spMk id="2" creationId="{6449DCA7-0A68-E4C5-8406-531DECF00793}"/>
          </ac:spMkLst>
        </pc:spChg>
        <pc:spChg chg="del">
          <ac:chgData name="Nancy Li" userId="afc5209a-cf39-48d8-a57f-08cc8b772ec9" providerId="ADAL" clId="{039C0BB2-5223-4BF8-91FB-72FD9236C204}" dt="2023-03-08T11:32:01.753" v="130"/>
          <ac:spMkLst>
            <pc:docMk/>
            <pc:sldMk cId="2428695418" sldId="267"/>
            <ac:spMk id="3" creationId="{F5388DA8-2256-E1B6-45CF-996CDEF92BCE}"/>
          </ac:spMkLst>
        </pc:spChg>
        <pc:spChg chg="add mod">
          <ac:chgData name="Nancy Li" userId="afc5209a-cf39-48d8-a57f-08cc8b772ec9" providerId="ADAL" clId="{039C0BB2-5223-4BF8-91FB-72FD9236C204}" dt="2023-03-08T11:42:16.532" v="321" actId="1076"/>
          <ac:spMkLst>
            <pc:docMk/>
            <pc:sldMk cId="2428695418" sldId="267"/>
            <ac:spMk id="6" creationId="{B808F719-8702-27E2-B27B-880E991FC610}"/>
          </ac:spMkLst>
        </pc:spChg>
        <pc:picChg chg="add mod">
          <ac:chgData name="Nancy Li" userId="afc5209a-cf39-48d8-a57f-08cc8b772ec9" providerId="ADAL" clId="{039C0BB2-5223-4BF8-91FB-72FD9236C204}" dt="2023-03-08T11:42:43.681" v="327" actId="1076"/>
          <ac:picMkLst>
            <pc:docMk/>
            <pc:sldMk cId="2428695418" sldId="267"/>
            <ac:picMk id="5" creationId="{5D0E5EF9-F18C-EBE6-DB8E-F29E5337EF99}"/>
          </ac:picMkLst>
        </pc:picChg>
      </pc:sldChg>
      <pc:sldChg chg="addSp delSp modSp new mod">
        <pc:chgData name="Nancy Li" userId="afc5209a-cf39-48d8-a57f-08cc8b772ec9" providerId="ADAL" clId="{039C0BB2-5223-4BF8-91FB-72FD9236C204}" dt="2023-03-08T11:43:54.641" v="348" actId="1076"/>
        <pc:sldMkLst>
          <pc:docMk/>
          <pc:sldMk cId="2167652116" sldId="268"/>
        </pc:sldMkLst>
        <pc:spChg chg="del mod">
          <ac:chgData name="Nancy Li" userId="afc5209a-cf39-48d8-a57f-08cc8b772ec9" providerId="ADAL" clId="{039C0BB2-5223-4BF8-91FB-72FD9236C204}" dt="2023-03-08T11:43:02.610" v="328" actId="478"/>
          <ac:spMkLst>
            <pc:docMk/>
            <pc:sldMk cId="2167652116" sldId="268"/>
            <ac:spMk id="2" creationId="{96C9421E-ECD5-334B-7D04-74A81A3C548F}"/>
          </ac:spMkLst>
        </pc:spChg>
        <pc:spChg chg="del">
          <ac:chgData name="Nancy Li" userId="afc5209a-cf39-48d8-a57f-08cc8b772ec9" providerId="ADAL" clId="{039C0BB2-5223-4BF8-91FB-72FD9236C204}" dt="2023-03-08T11:32:16.963" v="133"/>
          <ac:spMkLst>
            <pc:docMk/>
            <pc:sldMk cId="2167652116" sldId="268"/>
            <ac:spMk id="3" creationId="{D186A593-264C-0FB2-B8FF-312813316724}"/>
          </ac:spMkLst>
        </pc:spChg>
        <pc:spChg chg="add del mod">
          <ac:chgData name="Nancy Li" userId="afc5209a-cf39-48d8-a57f-08cc8b772ec9" providerId="ADAL" clId="{039C0BB2-5223-4BF8-91FB-72FD9236C204}" dt="2023-03-08T11:43:04.158" v="329" actId="478"/>
          <ac:spMkLst>
            <pc:docMk/>
            <pc:sldMk cId="2167652116" sldId="268"/>
            <ac:spMk id="7" creationId="{09A66254-6819-F961-089F-A7640D32308A}"/>
          </ac:spMkLst>
        </pc:spChg>
        <pc:spChg chg="add mod">
          <ac:chgData name="Nancy Li" userId="afc5209a-cf39-48d8-a57f-08cc8b772ec9" providerId="ADAL" clId="{039C0BB2-5223-4BF8-91FB-72FD9236C204}" dt="2023-03-08T11:43:54.641" v="348" actId="1076"/>
          <ac:spMkLst>
            <pc:docMk/>
            <pc:sldMk cId="2167652116" sldId="268"/>
            <ac:spMk id="8" creationId="{FC316B89-0AAF-FFAA-1FE5-60CB2957DB61}"/>
          </ac:spMkLst>
        </pc:spChg>
        <pc:picChg chg="add mod">
          <ac:chgData name="Nancy Li" userId="afc5209a-cf39-48d8-a57f-08cc8b772ec9" providerId="ADAL" clId="{039C0BB2-5223-4BF8-91FB-72FD9236C204}" dt="2023-03-08T11:43:51.052" v="347" actId="1076"/>
          <ac:picMkLst>
            <pc:docMk/>
            <pc:sldMk cId="2167652116" sldId="268"/>
            <ac:picMk id="5" creationId="{40AAB099-C690-33C8-B9EA-DC447C1C79A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12D4C-B1D3-47E3-A782-058983EB4D34}" type="datetimeFigureOut">
              <a:rPr lang="en-US" smtClean="0"/>
              <a:t>08-Mar-2023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0260C-8853-4159-8854-5A6834041865}" type="slidenum">
              <a:rPr lang="en-US" smtClean="0"/>
              <a:t>‹#›</a:t>
            </a:fld>
            <a:endParaRPr lang="en-US"/>
          </a:p>
        </p:txBody>
      </p:sp>
    </p:spTree>
    <p:extLst>
      <p:ext uri="{BB962C8B-B14F-4D97-AF65-F5344CB8AC3E}">
        <p14:creationId xmlns:p14="http://schemas.microsoft.com/office/powerpoint/2010/main" val="169848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Adapter</a:t>
            </a:r>
            <a:r>
              <a:rPr lang="en-US" dirty="0"/>
              <a:t> is a structural design pattern that allows objects with incompatible interfaces to collaborate.</a:t>
            </a:r>
          </a:p>
        </p:txBody>
      </p:sp>
      <p:sp>
        <p:nvSpPr>
          <p:cNvPr id="4" name="Slide Number Placeholder 3"/>
          <p:cNvSpPr>
            <a:spLocks noGrp="1"/>
          </p:cNvSpPr>
          <p:nvPr>
            <p:ph type="sldNum" sz="quarter" idx="5"/>
          </p:nvPr>
        </p:nvSpPr>
        <p:spPr/>
        <p:txBody>
          <a:bodyPr/>
          <a:lstStyle/>
          <a:p>
            <a:fld id="{3960260C-8853-4159-8854-5A6834041865}" type="slidenum">
              <a:rPr lang="en-US" smtClean="0"/>
              <a:t>1</a:t>
            </a:fld>
            <a:endParaRPr lang="en-US"/>
          </a:p>
        </p:txBody>
      </p:sp>
    </p:spTree>
    <p:extLst>
      <p:ext uri="{BB962C8B-B14F-4D97-AF65-F5344CB8AC3E}">
        <p14:creationId xmlns:p14="http://schemas.microsoft.com/office/powerpoint/2010/main" val="111326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1200" b="1" dirty="0"/>
              <a:t>O</a:t>
            </a:r>
            <a:r>
              <a:rPr lang="en-US" altLang="zh-CN" sz="1200" b="1" dirty="0"/>
              <a:t>bject </a:t>
            </a:r>
            <a:r>
              <a:rPr lang="en-US" sz="1200" b="1" dirty="0"/>
              <a:t>Adapter </a:t>
            </a:r>
            <a:r>
              <a:rPr lang="en-US" altLang="zh-CN" sz="1200" b="0" dirty="0"/>
              <a:t>and</a:t>
            </a:r>
            <a:r>
              <a:rPr lang="en-US" altLang="zh-CN" sz="1200" b="1" dirty="0"/>
              <a:t> </a:t>
            </a:r>
            <a:r>
              <a:rPr lang="en-US" sz="1200" b="1" dirty="0"/>
              <a:t>C</a:t>
            </a:r>
            <a:r>
              <a:rPr lang="en-US" altLang="zh-CN" sz="1200" b="1" dirty="0"/>
              <a:t>lass </a:t>
            </a:r>
            <a:r>
              <a:rPr lang="en-US" sz="1200" b="1" dirty="0"/>
              <a:t>Adapter.</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2</a:t>
            </a:fld>
            <a:endParaRPr lang="en-US"/>
          </a:p>
        </p:txBody>
      </p:sp>
    </p:spTree>
    <p:extLst>
      <p:ext uri="{BB962C8B-B14F-4D97-AF65-F5344CB8AC3E}">
        <p14:creationId xmlns:p14="http://schemas.microsoft.com/office/powerpoint/2010/main" val="28807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Bridge</a:t>
            </a:r>
            <a:r>
              <a:rPr lang="en-US" dirty="0"/>
              <a:t> is a structural design pattern that lets you split a large class or a set of closely related classes into two separate hierarchies—abstraction and </a:t>
            </a:r>
            <a:r>
              <a:rPr lang="en-US"/>
              <a:t>implementation—</a:t>
            </a:r>
          </a:p>
          <a:p>
            <a:r>
              <a:rPr lang="en-US"/>
              <a:t>which </a:t>
            </a:r>
            <a:r>
              <a:rPr lang="en-US" dirty="0"/>
              <a:t>can be developed independently of each other.</a:t>
            </a:r>
          </a:p>
          <a:p>
            <a:endParaRPr lang="en-US" dirty="0"/>
          </a:p>
          <a:p>
            <a:endParaRPr lang="en-US" dirty="0"/>
          </a:p>
          <a:p>
            <a:r>
              <a:rPr lang="en-US" dirty="0"/>
              <a:t>Different implementations are interchangeable as long as they follow a common interface.</a:t>
            </a:r>
          </a:p>
        </p:txBody>
      </p:sp>
      <p:sp>
        <p:nvSpPr>
          <p:cNvPr id="4" name="Slide Number Placeholder 3"/>
          <p:cNvSpPr>
            <a:spLocks noGrp="1"/>
          </p:cNvSpPr>
          <p:nvPr>
            <p:ph type="sldNum" sz="quarter" idx="5"/>
          </p:nvPr>
        </p:nvSpPr>
        <p:spPr/>
        <p:txBody>
          <a:bodyPr/>
          <a:lstStyle/>
          <a:p>
            <a:fld id="{3960260C-8853-4159-8854-5A6834041865}" type="slidenum">
              <a:rPr lang="en-US" smtClean="0"/>
              <a:t>3</a:t>
            </a:fld>
            <a:endParaRPr lang="en-US"/>
          </a:p>
        </p:txBody>
      </p:sp>
    </p:spTree>
    <p:extLst>
      <p:ext uri="{BB962C8B-B14F-4D97-AF65-F5344CB8AC3E}">
        <p14:creationId xmlns:p14="http://schemas.microsoft.com/office/powerpoint/2010/main" val="352488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is a structural design pattern that lets you attach new behaviors to objects by placing these objects inside special wrapper objects that contain the behaviors.</a:t>
            </a:r>
          </a:p>
          <a:p>
            <a:endParaRPr lang="en-US" dirty="0"/>
          </a:p>
          <a:p>
            <a:r>
              <a:rPr lang="en-US" dirty="0"/>
              <a:t>Wearing clothes is an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garments “extend” your basic behavior but aren’t part of you, and you can easily take off any piece of clothing whenever you don’t need it.</a:t>
            </a:r>
          </a:p>
        </p:txBody>
      </p:sp>
      <p:sp>
        <p:nvSpPr>
          <p:cNvPr id="4" name="Slide Number Placeholder 3"/>
          <p:cNvSpPr>
            <a:spLocks noGrp="1"/>
          </p:cNvSpPr>
          <p:nvPr>
            <p:ph type="sldNum" sz="quarter" idx="5"/>
          </p:nvPr>
        </p:nvSpPr>
        <p:spPr/>
        <p:txBody>
          <a:bodyPr/>
          <a:lstStyle/>
          <a:p>
            <a:fld id="{3960260C-8853-4159-8854-5A6834041865}" type="slidenum">
              <a:rPr lang="en-US" smtClean="0"/>
              <a:t>5</a:t>
            </a:fld>
            <a:endParaRPr lang="en-US"/>
          </a:p>
        </p:txBody>
      </p:sp>
    </p:spTree>
    <p:extLst>
      <p:ext uri="{BB962C8B-B14F-4D97-AF65-F5344CB8AC3E}">
        <p14:creationId xmlns:p14="http://schemas.microsoft.com/office/powerpoint/2010/main" val="1414819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Component</a:t>
            </a:r>
            <a:r>
              <a:rPr lang="en-US" sz="2800" dirty="0"/>
              <a:t> declares 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Component</a:t>
            </a:r>
            <a:r>
              <a:rPr lang="en-US" sz="1800" dirty="0"/>
              <a:t> is a class of objects being wrapped. It defines the basic behavior, which can be altered by decorators.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class has a field for referencing a wrapped object. The field’s type should be declared as the component interface so it can contain both concrete components and decorators.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delegates all operations to the wrapped object.</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Decorators</a:t>
            </a:r>
            <a:r>
              <a:rPr lang="en-US" sz="18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Concrete </a:t>
            </a:r>
            <a:r>
              <a:rPr lang="en-US" sz="1800" b="1" dirty="0"/>
              <a:t>Decorators</a:t>
            </a:r>
            <a:r>
              <a:rPr lang="en-US" sz="1800" b="1" kern="1200" dirty="0">
                <a:solidFill>
                  <a:schemeClr val="tx1"/>
                </a:solidFill>
                <a:latin typeface="+mn-lt"/>
                <a:ea typeface="+mn-ea"/>
                <a:cs typeface="+mn-cs"/>
              </a:rPr>
              <a:t> </a:t>
            </a:r>
            <a:r>
              <a:rPr lang="en-US" sz="1800" dirty="0"/>
              <a:t>override methods of the base decorator and execute their behavior either before or after calling the parent method.</a:t>
            </a:r>
            <a:endParaRPr lang="en-US" sz="1200" dirty="0">
              <a:solidFill>
                <a:srgbClr val="000000"/>
              </a:solidFill>
              <a:latin typeface="Cascadia Mono" panose="020B0609020000020004" pitchFamily="49" charset="0"/>
            </a:endParaRPr>
          </a:p>
          <a:p>
            <a:endParaRPr lang="en-US" sz="1800" dirty="0"/>
          </a:p>
        </p:txBody>
      </p:sp>
      <p:sp>
        <p:nvSpPr>
          <p:cNvPr id="4" name="Slide Number Placeholder 3"/>
          <p:cNvSpPr>
            <a:spLocks noGrp="1"/>
          </p:cNvSpPr>
          <p:nvPr>
            <p:ph type="sldNum" sz="quarter" idx="5"/>
          </p:nvPr>
        </p:nvSpPr>
        <p:spPr/>
        <p:txBody>
          <a:bodyPr/>
          <a:lstStyle/>
          <a:p>
            <a:fld id="{3960260C-8853-4159-8854-5A6834041865}" type="slidenum">
              <a:rPr lang="en-US" smtClean="0"/>
              <a:t>6</a:t>
            </a:fld>
            <a:endParaRPr lang="en-US"/>
          </a:p>
        </p:txBody>
      </p:sp>
    </p:spTree>
    <p:extLst>
      <p:ext uri="{BB962C8B-B14F-4D97-AF65-F5344CB8AC3E}">
        <p14:creationId xmlns:p14="http://schemas.microsoft.com/office/powerpoint/2010/main" val="3032899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Facade</a:t>
            </a:r>
            <a:r>
              <a:rPr lang="en-US" dirty="0"/>
              <a:t> is a structural design pattern that provides a simplified interface to a library, a framework, or any other complex set of classes.</a:t>
            </a:r>
          </a:p>
          <a:p>
            <a:endParaRPr lang="en-US" dirty="0"/>
          </a:p>
          <a:p>
            <a:r>
              <a:rPr lang="en-US" dirty="0"/>
              <a:t>Imagine that you must make your code work with a broad set of objects that belong to a sophisticated library or framework. </a:t>
            </a:r>
          </a:p>
          <a:p>
            <a:r>
              <a:rPr lang="en-US" dirty="0"/>
              <a:t>Ordinarily, you’d need to initialize all those objects, keep track of dependencies, execute methods in the correct order, and so on.</a:t>
            </a:r>
          </a:p>
          <a:p>
            <a:r>
              <a:rPr lang="en-US" dirty="0"/>
              <a:t>As a result, the business logic of your classes would become tightly coupled to the implementation details of 3rd-party classes, making it hard to comprehend and maintain.</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7</a:t>
            </a:fld>
            <a:endParaRPr lang="en-US"/>
          </a:p>
        </p:txBody>
      </p:sp>
    </p:spTree>
    <p:extLst>
      <p:ext uri="{BB962C8B-B14F-4D97-AF65-F5344CB8AC3E}">
        <p14:creationId xmlns:p14="http://schemas.microsoft.com/office/powerpoint/2010/main" val="97604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a:p>
            <a:endParaRPr lang="en-US" dirty="0"/>
          </a:p>
          <a:p>
            <a:r>
              <a:rPr lang="en-US" dirty="0"/>
              <a:t>An </a:t>
            </a:r>
            <a:r>
              <a:rPr lang="en-US" b="1" dirty="0"/>
              <a:t>Additional Facade</a:t>
            </a:r>
            <a:r>
              <a:rPr lang="en-US" dirty="0"/>
              <a:t> class can be created to prevent polluting a single facade with unrelated features that might make it another complex structure. </a:t>
            </a:r>
          </a:p>
          <a:p>
            <a:r>
              <a:rPr lang="en-US" dirty="0"/>
              <a:t>Additional facades can be used by both clients and other facades.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8</a:t>
            </a:fld>
            <a:endParaRPr lang="en-US"/>
          </a:p>
        </p:txBody>
      </p:sp>
    </p:spTree>
    <p:extLst>
      <p:ext uri="{BB962C8B-B14F-4D97-AF65-F5344CB8AC3E}">
        <p14:creationId xmlns:p14="http://schemas.microsoft.com/office/powerpoint/2010/main" val="352071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is a structural design pattern that lets you provide a substitute or placeholder for another object. </a:t>
            </a:r>
          </a:p>
          <a:p>
            <a:r>
              <a:rPr lang="en-US" dirty="0"/>
              <a:t>A proxy controls access to the original object, allowing you to perform something either before or after the request gets through to the original object.</a:t>
            </a:r>
          </a:p>
        </p:txBody>
      </p:sp>
      <p:sp>
        <p:nvSpPr>
          <p:cNvPr id="4" name="Slide Number Placeholder 3"/>
          <p:cNvSpPr>
            <a:spLocks noGrp="1"/>
          </p:cNvSpPr>
          <p:nvPr>
            <p:ph type="sldNum" sz="quarter" idx="5"/>
          </p:nvPr>
        </p:nvSpPr>
        <p:spPr/>
        <p:txBody>
          <a:bodyPr/>
          <a:lstStyle/>
          <a:p>
            <a:fld id="{3960260C-8853-4159-8854-5A6834041865}" type="slidenum">
              <a:rPr lang="en-US" smtClean="0"/>
              <a:t>9</a:t>
            </a:fld>
            <a:endParaRPr lang="en-US"/>
          </a:p>
        </p:txBody>
      </p:sp>
    </p:spTree>
    <p:extLst>
      <p:ext uri="{BB962C8B-B14F-4D97-AF65-F5344CB8AC3E}">
        <p14:creationId xmlns:p14="http://schemas.microsoft.com/office/powerpoint/2010/main" val="2830808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 proxies manage the full lifecycle of their service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10</a:t>
            </a:fld>
            <a:endParaRPr lang="en-US"/>
          </a:p>
        </p:txBody>
      </p:sp>
    </p:spTree>
    <p:extLst>
      <p:ext uri="{BB962C8B-B14F-4D97-AF65-F5344CB8AC3E}">
        <p14:creationId xmlns:p14="http://schemas.microsoft.com/office/powerpoint/2010/main" val="3283522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0550-B4BE-6920-7BB4-2BF132933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00AC05-8D89-732E-82F2-4ACEB57AD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7765BD-2C05-4B51-A8DF-D85421AFD71D}"/>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5" name="Footer Placeholder 4">
            <a:extLst>
              <a:ext uri="{FF2B5EF4-FFF2-40B4-BE49-F238E27FC236}">
                <a16:creationId xmlns:a16="http://schemas.microsoft.com/office/drawing/2014/main" id="{F908FEA7-4D6A-8B85-E6D4-550E3FB9B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6B17-9E0B-7561-060C-472BE7983EAB}"/>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4088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F4A-CD1C-B11D-5618-C2FBFAEB85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C7C4AB-AD23-EB58-E2CA-499F62175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F73E9-4C28-FBD8-9E3D-4C9BFBC55F22}"/>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5" name="Footer Placeholder 4">
            <a:extLst>
              <a:ext uri="{FF2B5EF4-FFF2-40B4-BE49-F238E27FC236}">
                <a16:creationId xmlns:a16="http://schemas.microsoft.com/office/drawing/2014/main" id="{4462E913-0933-6CA2-A056-CE427A5A0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91B48-93CB-0798-9928-CAFE0AAB4538}"/>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33944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11E21-C866-C9ED-217D-8D917C2949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697C0-308D-9723-7073-25F9D226D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E24DE-6E32-34D7-C00E-16FE9D948B54}"/>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5" name="Footer Placeholder 4">
            <a:extLst>
              <a:ext uri="{FF2B5EF4-FFF2-40B4-BE49-F238E27FC236}">
                <a16:creationId xmlns:a16="http://schemas.microsoft.com/office/drawing/2014/main" id="{D116EEF8-86D4-456C-C6F5-721683C64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319DF-4893-2851-908D-A963ACAF35F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92720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66677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8D89-1CD5-B075-89A3-E4387C916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90A3ED-F69E-44E6-0954-6BEED1A57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7D5E4-53DA-EE1B-F09E-60ABCC8C6D4B}"/>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5" name="Footer Placeholder 4">
            <a:extLst>
              <a:ext uri="{FF2B5EF4-FFF2-40B4-BE49-F238E27FC236}">
                <a16:creationId xmlns:a16="http://schemas.microsoft.com/office/drawing/2014/main" id="{CEFE181D-57F8-FFD9-1B7C-7956DFFB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50E6F-DCCA-5ABA-BE0E-5BB286250E8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17151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CFC2-1C83-1550-3984-BA4E5AF52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9150F-3379-4F65-27D9-6E62E567B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7FC70A-3F3A-BD82-0199-175359F5A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AF864-5FAB-62C5-DA9A-83CF3ACFB7B8}"/>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6" name="Footer Placeholder 5">
            <a:extLst>
              <a:ext uri="{FF2B5EF4-FFF2-40B4-BE49-F238E27FC236}">
                <a16:creationId xmlns:a16="http://schemas.microsoft.com/office/drawing/2014/main" id="{AE2A407C-EA9F-8B50-13C1-E2375BAD9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A7A8E-371B-7047-4001-3073528932A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5746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D7AA-EC65-6845-A861-9C9E7B8CFE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A1E91-202C-5F7D-0FE5-C0129A525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DD1A1-6C75-9AAE-4FDB-DA76DAD0B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6A1E6-68DB-B95C-A79E-23893DE96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2EE88-3429-28D5-8546-3D23E9FCD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CACF5-A245-1479-75CF-5F2B1CB05657}"/>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8" name="Footer Placeholder 7">
            <a:extLst>
              <a:ext uri="{FF2B5EF4-FFF2-40B4-BE49-F238E27FC236}">
                <a16:creationId xmlns:a16="http://schemas.microsoft.com/office/drawing/2014/main" id="{01E64D24-9DE5-C200-96D7-7D37FC424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BCB1D-BCCD-7651-0CE5-37553DAE0DD7}"/>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61306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5411-609C-1AC0-9AA4-36951D741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FE4D62-678A-8D29-49C3-4D725D744FCB}"/>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4" name="Footer Placeholder 3">
            <a:extLst>
              <a:ext uri="{FF2B5EF4-FFF2-40B4-BE49-F238E27FC236}">
                <a16:creationId xmlns:a16="http://schemas.microsoft.com/office/drawing/2014/main" id="{F9DAF891-1C37-A011-A770-ECC10B7DC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6B83C-26AE-30EB-B027-F979A4CCB383}"/>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07410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564B1-6C60-0355-1537-75BB947A4EB9}"/>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3" name="Footer Placeholder 2">
            <a:extLst>
              <a:ext uri="{FF2B5EF4-FFF2-40B4-BE49-F238E27FC236}">
                <a16:creationId xmlns:a16="http://schemas.microsoft.com/office/drawing/2014/main" id="{DB49C46A-FB85-982C-4AC0-F449C5C6A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CA03C-63E0-C381-A201-93DCFFB4C8D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87458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DDAB-EB63-6996-1BE8-F8C3F4003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CCFFB-F631-92CB-2725-E4D1D6EA7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A5D2DB-4AFB-AF64-C90B-1C30BEB78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8CD9F-600A-FDCA-E97A-5087B42D0F09}"/>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6" name="Footer Placeholder 5">
            <a:extLst>
              <a:ext uri="{FF2B5EF4-FFF2-40B4-BE49-F238E27FC236}">
                <a16:creationId xmlns:a16="http://schemas.microsoft.com/office/drawing/2014/main" id="{8CA44469-5EA9-CAF7-50EE-16E29FB9E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608AA-9FB9-B626-75A8-BD0662D32F4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1069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1B61-6AC3-E7F8-5331-F439A7D19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64520-6FA8-1E53-4DB4-38729A776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22F33-6A3E-CF8B-B7E4-0BBA0F236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354A-DA46-5632-623C-297D8167C060}"/>
              </a:ext>
            </a:extLst>
          </p:cNvPr>
          <p:cNvSpPr>
            <a:spLocks noGrp="1"/>
          </p:cNvSpPr>
          <p:nvPr>
            <p:ph type="dt" sz="half" idx="10"/>
          </p:nvPr>
        </p:nvSpPr>
        <p:spPr/>
        <p:txBody>
          <a:bodyPr/>
          <a:lstStyle/>
          <a:p>
            <a:fld id="{822760BF-B81F-4B4F-BD54-723812BEFC93}" type="datetimeFigureOut">
              <a:rPr lang="en-US" smtClean="0"/>
              <a:t>08-Mar-2023</a:t>
            </a:fld>
            <a:endParaRPr lang="en-US"/>
          </a:p>
        </p:txBody>
      </p:sp>
      <p:sp>
        <p:nvSpPr>
          <p:cNvPr id="6" name="Footer Placeholder 5">
            <a:extLst>
              <a:ext uri="{FF2B5EF4-FFF2-40B4-BE49-F238E27FC236}">
                <a16:creationId xmlns:a16="http://schemas.microsoft.com/office/drawing/2014/main" id="{7BDE252C-D31F-31E3-4B22-B64BED28E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25723-C245-DE6F-0CE2-66B0E8353D4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5537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BFF82-4303-5FAF-3CE9-D85449D49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082B0-FAEF-5DBD-D199-DB836ABFE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B19E0-1E97-8FE9-3E70-E00FEE6B8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760BF-B81F-4B4F-BD54-723812BEFC93}" type="datetimeFigureOut">
              <a:rPr lang="en-US" smtClean="0"/>
              <a:t>08-Mar-2023</a:t>
            </a:fld>
            <a:endParaRPr lang="en-US"/>
          </a:p>
        </p:txBody>
      </p:sp>
      <p:sp>
        <p:nvSpPr>
          <p:cNvPr id="5" name="Footer Placeholder 4">
            <a:extLst>
              <a:ext uri="{FF2B5EF4-FFF2-40B4-BE49-F238E27FC236}">
                <a16:creationId xmlns:a16="http://schemas.microsoft.com/office/drawing/2014/main" id="{D04B0F29-9BC9-B843-984A-1BD5C8C44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B6F0C-C571-0872-5B02-6AEB3F1E2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C34FD-07AB-43C3-B030-C9D5E96175AD}" type="slidenum">
              <a:rPr lang="en-US" smtClean="0"/>
              <a:t>‹#›</a:t>
            </a:fld>
            <a:endParaRPr lang="en-US"/>
          </a:p>
        </p:txBody>
      </p:sp>
    </p:spTree>
    <p:extLst>
      <p:ext uri="{BB962C8B-B14F-4D97-AF65-F5344CB8AC3E}">
        <p14:creationId xmlns:p14="http://schemas.microsoft.com/office/powerpoint/2010/main" val="26658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1. Adapter</a:t>
            </a:r>
            <a:endParaRPr lang="en-US" dirty="0"/>
          </a:p>
        </p:txBody>
      </p:sp>
      <p:pic>
        <p:nvPicPr>
          <p:cNvPr id="5" name="Content Placeholder 4" descr="Diagram, engineering drawing&#10;&#10;Description automatically generated">
            <a:extLst>
              <a:ext uri="{FF2B5EF4-FFF2-40B4-BE49-F238E27FC236}">
                <a16:creationId xmlns:a16="http://schemas.microsoft.com/office/drawing/2014/main" id="{714FF751-5662-7F6B-29BA-ADBFA01D04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76588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0AAB099-C690-33C8-B9EA-DC447C1C79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6667" y="1536732"/>
            <a:ext cx="4351338" cy="4351338"/>
          </a:xfrm>
        </p:spPr>
      </p:pic>
      <p:sp>
        <p:nvSpPr>
          <p:cNvPr id="8" name="Title 1">
            <a:extLst>
              <a:ext uri="{FF2B5EF4-FFF2-40B4-BE49-F238E27FC236}">
                <a16:creationId xmlns:a16="http://schemas.microsoft.com/office/drawing/2014/main" id="{FC316B89-0AAF-FFAA-1FE5-60CB2957DB61}"/>
              </a:ext>
            </a:extLst>
          </p:cNvPr>
          <p:cNvSpPr txBox="1">
            <a:spLocks/>
          </p:cNvSpPr>
          <p:nvPr/>
        </p:nvSpPr>
        <p:spPr>
          <a:xfrm>
            <a:off x="563878" y="390144"/>
            <a:ext cx="3441194" cy="2390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RealSubject</a:t>
            </a:r>
            <a:endParaRPr lang="en-US" sz="3300" dirty="0">
              <a:solidFill>
                <a:srgbClr val="000000"/>
              </a:solidFill>
              <a:latin typeface="Cascadia Mono" panose="020B0609020000020004" pitchFamily="49" charset="0"/>
            </a:endParaRP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Proxy</a:t>
            </a:r>
          </a:p>
        </p:txBody>
      </p:sp>
    </p:spTree>
    <p:extLst>
      <p:ext uri="{BB962C8B-B14F-4D97-AF65-F5344CB8AC3E}">
        <p14:creationId xmlns:p14="http://schemas.microsoft.com/office/powerpoint/2010/main" val="216765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1820523-84D5-2F64-4387-34B7C590F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270" y="3429000"/>
            <a:ext cx="4790560" cy="27872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agram&#10;&#10;Description automatically generated">
            <a:extLst>
              <a:ext uri="{FF2B5EF4-FFF2-40B4-BE49-F238E27FC236}">
                <a16:creationId xmlns:a16="http://schemas.microsoft.com/office/drawing/2014/main" id="{E22E9C01-3EC3-F388-AAC5-771D7A5D1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90" y="3427802"/>
            <a:ext cx="4983013" cy="2749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1">
            <a:extLst>
              <a:ext uri="{FF2B5EF4-FFF2-40B4-BE49-F238E27FC236}">
                <a16:creationId xmlns:a16="http://schemas.microsoft.com/office/drawing/2014/main" id="{53A8BDCA-110A-2CB5-ABD0-9B52570737D2}"/>
              </a:ext>
            </a:extLst>
          </p:cNvPr>
          <p:cNvSpPr txBox="1">
            <a:spLocks/>
          </p:cNvSpPr>
          <p:nvPr/>
        </p:nvSpPr>
        <p:spPr>
          <a:xfrm>
            <a:off x="8070792" y="2904744"/>
            <a:ext cx="1669516" cy="47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C</a:t>
            </a:r>
            <a:r>
              <a:rPr lang="en-US" altLang="zh-CN" sz="2000" b="1" dirty="0"/>
              <a:t>lass </a:t>
            </a:r>
            <a:r>
              <a:rPr lang="en-US" sz="2000" b="1" dirty="0"/>
              <a:t>Adapter</a:t>
            </a:r>
            <a:endParaRPr lang="en-US" sz="2000" dirty="0"/>
          </a:p>
        </p:txBody>
      </p:sp>
      <p:sp>
        <p:nvSpPr>
          <p:cNvPr id="11" name="Title 1">
            <a:extLst>
              <a:ext uri="{FF2B5EF4-FFF2-40B4-BE49-F238E27FC236}">
                <a16:creationId xmlns:a16="http://schemas.microsoft.com/office/drawing/2014/main" id="{A924C3A0-AB4B-6229-6777-0B2CEE376DCB}"/>
              </a:ext>
            </a:extLst>
          </p:cNvPr>
          <p:cNvSpPr txBox="1">
            <a:spLocks/>
          </p:cNvSpPr>
          <p:nvPr/>
        </p:nvSpPr>
        <p:spPr>
          <a:xfrm>
            <a:off x="838200" y="365125"/>
            <a:ext cx="7299960" cy="234149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Target (Client Interface)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err="1">
                <a:solidFill>
                  <a:srgbClr val="000000"/>
                </a:solidFill>
                <a:latin typeface="Cascadia Mono" panose="020B0609020000020004" pitchFamily="49" charset="0"/>
              </a:rPr>
              <a:t>Adaptee</a:t>
            </a:r>
            <a:r>
              <a:rPr lang="en-US" sz="3400" dirty="0">
                <a:solidFill>
                  <a:srgbClr val="000000"/>
                </a:solidFill>
                <a:latin typeface="Cascadia Mono" panose="020B0609020000020004" pitchFamily="49" charset="0"/>
              </a:rPr>
              <a:t> (Service)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Adapter</a:t>
            </a:r>
            <a:endParaRPr lang="en-US" dirty="0"/>
          </a:p>
        </p:txBody>
      </p:sp>
      <p:sp>
        <p:nvSpPr>
          <p:cNvPr id="12" name="Title 1">
            <a:extLst>
              <a:ext uri="{FF2B5EF4-FFF2-40B4-BE49-F238E27FC236}">
                <a16:creationId xmlns:a16="http://schemas.microsoft.com/office/drawing/2014/main" id="{0AC1BA93-1BF2-E303-BAC9-888FA19CF626}"/>
              </a:ext>
            </a:extLst>
          </p:cNvPr>
          <p:cNvSpPr txBox="1">
            <a:spLocks/>
          </p:cNvSpPr>
          <p:nvPr/>
        </p:nvSpPr>
        <p:spPr>
          <a:xfrm>
            <a:off x="2398138" y="2901696"/>
            <a:ext cx="1669516" cy="47938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a:t>
            </a:r>
            <a:r>
              <a:rPr lang="en-US" altLang="zh-CN" sz="2000" b="1" dirty="0"/>
              <a:t>bject </a:t>
            </a:r>
            <a:r>
              <a:rPr lang="en-US" sz="2000" b="1" dirty="0"/>
              <a:t>Adapter</a:t>
            </a:r>
            <a:endParaRPr lang="en-US" sz="2000" dirty="0"/>
          </a:p>
        </p:txBody>
      </p:sp>
    </p:spTree>
    <p:extLst>
      <p:ext uri="{BB962C8B-B14F-4D97-AF65-F5344CB8AC3E}">
        <p14:creationId xmlns:p14="http://schemas.microsoft.com/office/powerpoint/2010/main" val="2674015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2. Bridge</a:t>
            </a:r>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42039D81-CE51-2587-2924-FDE22803EC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790989"/>
            <a:ext cx="8702676" cy="4351338"/>
          </a:xfrm>
        </p:spPr>
      </p:pic>
    </p:spTree>
    <p:extLst>
      <p:ext uri="{BB962C8B-B14F-4D97-AF65-F5344CB8AC3E}">
        <p14:creationId xmlns:p14="http://schemas.microsoft.com/office/powerpoint/2010/main" val="225579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9AF6DFB2-CA8B-049C-B100-B2BF3F170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6023" y="935609"/>
            <a:ext cx="6412498"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72197540-8658-9F07-27A2-6CC9C030B003}"/>
              </a:ext>
            </a:extLst>
          </p:cNvPr>
          <p:cNvSpPr txBox="1">
            <a:spLocks/>
          </p:cNvSpPr>
          <p:nvPr/>
        </p:nvSpPr>
        <p:spPr>
          <a:xfrm>
            <a:off x="143254" y="867918"/>
            <a:ext cx="4684777"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Refined 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Implement</a:t>
            </a:r>
            <a:r>
              <a:rPr lang="en-US" altLang="zh-CN" sz="3400" dirty="0">
                <a:solidFill>
                  <a:srgbClr val="000000"/>
                </a:solidFill>
                <a:latin typeface="Cascadia Mono" panose="020B0609020000020004" pitchFamily="49" charset="0"/>
              </a:rPr>
              <a:t>ation</a:t>
            </a:r>
          </a:p>
          <a:p>
            <a:pPr marL="571500" indent="-571500">
              <a:buFont typeface="Arial" panose="020B0604020202020204" pitchFamily="34" charset="0"/>
              <a:buChar char="•"/>
            </a:pP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Concrete Implement</a:t>
            </a:r>
            <a:r>
              <a:rPr lang="en-US" altLang="zh-CN" sz="3400" dirty="0">
                <a:solidFill>
                  <a:srgbClr val="000000"/>
                </a:solidFill>
                <a:latin typeface="Cascadia Mono" panose="020B0609020000020004" pitchFamily="49" charset="0"/>
              </a:rPr>
              <a:t>ations</a:t>
            </a:r>
            <a:endParaRPr lang="en-US" sz="3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9657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3. Decorator</a:t>
            </a:r>
            <a:endParaRPr lang="en-US" dirty="0"/>
          </a:p>
        </p:txBody>
      </p:sp>
      <p:pic>
        <p:nvPicPr>
          <p:cNvPr id="9" name="Content Placeholder 8" descr="A picture containing text&#10;&#10;Description automatically generated">
            <a:extLst>
              <a:ext uri="{FF2B5EF4-FFF2-40B4-BE49-F238E27FC236}">
                <a16:creationId xmlns:a16="http://schemas.microsoft.com/office/drawing/2014/main" id="{D189410A-02BD-23D0-6C0E-64F720C7D5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63618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text&#10;&#10;Description automatically generated">
            <a:extLst>
              <a:ext uri="{FF2B5EF4-FFF2-40B4-BE49-F238E27FC236}">
                <a16:creationId xmlns:a16="http://schemas.microsoft.com/office/drawing/2014/main" id="{B0FA370F-9244-ED73-80FF-ACF91AD90B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764920"/>
            <a:ext cx="4729675" cy="5123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1911D57A-9510-6DC6-C794-74A5485183FE}"/>
              </a:ext>
            </a:extLst>
          </p:cNvPr>
          <p:cNvSpPr txBox="1">
            <a:spLocks/>
          </p:cNvSpPr>
          <p:nvPr/>
        </p:nvSpPr>
        <p:spPr>
          <a:xfrm>
            <a:off x="143254" y="867918"/>
            <a:ext cx="5013962"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600" b="1" dirty="0"/>
              <a:t>Base </a:t>
            </a:r>
            <a:r>
              <a:rPr lang="en-US" sz="3300" dirty="0">
                <a:solidFill>
                  <a:srgbClr val="000000"/>
                </a:solidFill>
                <a:latin typeface="Cascadia Mono" panose="020B0609020000020004" pitchFamily="49" charset="0"/>
              </a:rPr>
              <a:t>Decorator</a:t>
            </a:r>
            <a:endParaRPr lang="en-US" altLang="zh-CN" sz="3300" dirty="0">
              <a:solidFill>
                <a:srgbClr val="000000"/>
              </a:solidFill>
              <a:latin typeface="Cascadia Mono" panose="020B0609020000020004" pitchFamily="49" charset="0"/>
            </a:endParaRPr>
          </a:p>
          <a:p>
            <a:pPr marL="571500" indent="-571500">
              <a:buFont typeface="Arial" panose="020B0604020202020204" pitchFamily="34" charset="0"/>
              <a:buChar char="•"/>
            </a:pP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ConcreteDecorator</a:t>
            </a:r>
            <a:endParaRPr lang="en-US" sz="33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8006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4. Facade</a:t>
            </a:r>
            <a:endParaRPr lang="en-US" dirty="0"/>
          </a:p>
        </p:txBody>
      </p:sp>
      <p:pic>
        <p:nvPicPr>
          <p:cNvPr id="6" name="Content Placeholder 5" descr="Diagram, engineering drawing&#10;&#10;Description automatically generated">
            <a:extLst>
              <a:ext uri="{FF2B5EF4-FFF2-40B4-BE49-F238E27FC236}">
                <a16:creationId xmlns:a16="http://schemas.microsoft.com/office/drawing/2014/main" id="{009C69B2-AC85-C870-B116-FB2995EF2A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0176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5D0E5EF9-F18C-EBE6-DB8E-F29E5337EF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2753" y="1182624"/>
            <a:ext cx="7485849" cy="5079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B808F719-8702-27E2-B27B-880E991FC610}"/>
              </a:ext>
            </a:extLst>
          </p:cNvPr>
          <p:cNvSpPr txBox="1">
            <a:spLocks/>
          </p:cNvSpPr>
          <p:nvPr/>
        </p:nvSpPr>
        <p:spPr>
          <a:xfrm>
            <a:off x="655318" y="341376"/>
            <a:ext cx="3441194" cy="2390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Facade</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SubSystem</a:t>
            </a:r>
            <a:endParaRPr lang="en-US" sz="33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42869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5. Proxy</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D728CF11-38D5-52C4-2A39-55225D5678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642753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848</Words>
  <Application>Microsoft Office PowerPoint</Application>
  <PresentationFormat>Widescreen</PresentationFormat>
  <Paragraphs>88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Cascadia Mono</vt:lpstr>
      <vt:lpstr>Office Theme</vt:lpstr>
      <vt:lpstr>1. Adapter</vt:lpstr>
      <vt:lpstr>PowerPoint Presentation</vt:lpstr>
      <vt:lpstr>2. Bridge</vt:lpstr>
      <vt:lpstr>PowerPoint Presentation</vt:lpstr>
      <vt:lpstr>3. Decorator</vt:lpstr>
      <vt:lpstr>PowerPoint Presentation</vt:lpstr>
      <vt:lpstr>4. Facade</vt:lpstr>
      <vt:lpstr>PowerPoint Presentation</vt:lpstr>
      <vt:lpstr>5. Proxy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Li</dc:creator>
  <cp:lastModifiedBy>Nancy Li</cp:lastModifiedBy>
  <cp:revision>1</cp:revision>
  <dcterms:created xsi:type="dcterms:W3CDTF">2023-03-08T11:21:30Z</dcterms:created>
  <dcterms:modified xsi:type="dcterms:W3CDTF">2023-03-08T12:51:12Z</dcterms:modified>
</cp:coreProperties>
</file>