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3394E52-3D66-46AA-B9AE-69988D0A402B}">
          <p14:sldIdLst>
            <p14:sldId id="256"/>
            <p14:sldId id="258"/>
            <p14:sldId id="257"/>
            <p14:sldId id="264"/>
            <p14:sldId id="265"/>
            <p14:sldId id="263"/>
            <p14:sldId id="259"/>
            <p14:sldId id="260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A18D0-EA50-471C-AC5A-A028DAF040D9}" v="17" dt="2024-04-18T22:18:45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her Dharnojwala" userId="54aed7ce86bcb880" providerId="LiveId" clId="{97BA18D0-EA50-471C-AC5A-A028DAF040D9}"/>
    <pc:docChg chg="undo custSel addSld modSld modSection">
      <pc:chgData name="Zoher Dharnojwala" userId="54aed7ce86bcb880" providerId="LiveId" clId="{97BA18D0-EA50-471C-AC5A-A028DAF040D9}" dt="2024-04-18T22:19:20.330" v="257" actId="1076"/>
      <pc:docMkLst>
        <pc:docMk/>
      </pc:docMkLst>
      <pc:sldChg chg="addSp delSp modSp mod">
        <pc:chgData name="Zoher Dharnojwala" userId="54aed7ce86bcb880" providerId="LiveId" clId="{97BA18D0-EA50-471C-AC5A-A028DAF040D9}" dt="2024-04-18T22:19:20.330" v="257" actId="1076"/>
        <pc:sldMkLst>
          <pc:docMk/>
          <pc:sldMk cId="502596530" sldId="256"/>
        </pc:sldMkLst>
        <pc:spChg chg="mod">
          <ac:chgData name="Zoher Dharnojwala" userId="54aed7ce86bcb880" providerId="LiveId" clId="{97BA18D0-EA50-471C-AC5A-A028DAF040D9}" dt="2024-04-18T22:13:12.442" v="122" actId="403"/>
          <ac:spMkLst>
            <pc:docMk/>
            <pc:sldMk cId="502596530" sldId="256"/>
            <ac:spMk id="2" creationId="{14FD9605-6779-5037-F4CF-5EA3F48ACEDD}"/>
          </ac:spMkLst>
        </pc:spChg>
        <pc:spChg chg="del mod">
          <ac:chgData name="Zoher Dharnojwala" userId="54aed7ce86bcb880" providerId="LiveId" clId="{97BA18D0-EA50-471C-AC5A-A028DAF040D9}" dt="2024-04-18T22:10:28.945" v="92"/>
          <ac:spMkLst>
            <pc:docMk/>
            <pc:sldMk cId="502596530" sldId="256"/>
            <ac:spMk id="6" creationId="{6FDDCF5A-6972-9548-DB57-04E88439861D}"/>
          </ac:spMkLst>
        </pc:spChg>
        <pc:spChg chg="add del">
          <ac:chgData name="Zoher Dharnojwala" userId="54aed7ce86bcb880" providerId="LiveId" clId="{97BA18D0-EA50-471C-AC5A-A028DAF040D9}" dt="2024-04-18T22:14:17.408" v="139" actId="11529"/>
          <ac:spMkLst>
            <pc:docMk/>
            <pc:sldMk cId="502596530" sldId="256"/>
            <ac:spMk id="12" creationId="{B82FF98E-CD3D-D1FB-90B8-FC3E1D6549ED}"/>
          </ac:spMkLst>
        </pc:spChg>
        <pc:spChg chg="add mod">
          <ac:chgData name="Zoher Dharnojwala" userId="54aed7ce86bcb880" providerId="LiveId" clId="{97BA18D0-EA50-471C-AC5A-A028DAF040D9}" dt="2024-04-18T22:16:59.604" v="189" actId="14100"/>
          <ac:spMkLst>
            <pc:docMk/>
            <pc:sldMk cId="502596530" sldId="256"/>
            <ac:spMk id="19" creationId="{DD81310E-1135-2F0D-CFC2-AA0AA8C0CB6B}"/>
          </ac:spMkLst>
        </pc:spChg>
        <pc:spChg chg="add del mod">
          <ac:chgData name="Zoher Dharnojwala" userId="54aed7ce86bcb880" providerId="LiveId" clId="{97BA18D0-EA50-471C-AC5A-A028DAF040D9}" dt="2024-04-18T22:17:16.381" v="193"/>
          <ac:spMkLst>
            <pc:docMk/>
            <pc:sldMk cId="502596530" sldId="256"/>
            <ac:spMk id="20" creationId="{E315DA0F-6D2A-2EC5-1067-366762CE0C9B}"/>
          </ac:spMkLst>
        </pc:spChg>
        <pc:spChg chg="add mod">
          <ac:chgData name="Zoher Dharnojwala" userId="54aed7ce86bcb880" providerId="LiveId" clId="{97BA18D0-EA50-471C-AC5A-A028DAF040D9}" dt="2024-04-18T22:19:20.330" v="257" actId="1076"/>
          <ac:spMkLst>
            <pc:docMk/>
            <pc:sldMk cId="502596530" sldId="256"/>
            <ac:spMk id="21" creationId="{9F75FD47-5D3B-0185-01C2-6BF4801CF465}"/>
          </ac:spMkLst>
        </pc:spChg>
        <pc:spChg chg="add mod">
          <ac:chgData name="Zoher Dharnojwala" userId="54aed7ce86bcb880" providerId="LiveId" clId="{97BA18D0-EA50-471C-AC5A-A028DAF040D9}" dt="2024-04-18T22:18:42.398" v="243" actId="1076"/>
          <ac:spMkLst>
            <pc:docMk/>
            <pc:sldMk cId="502596530" sldId="256"/>
            <ac:spMk id="22" creationId="{38A09822-F71E-E604-57AA-EF08A622F08E}"/>
          </ac:spMkLst>
        </pc:spChg>
        <pc:spChg chg="add mod">
          <ac:chgData name="Zoher Dharnojwala" userId="54aed7ce86bcb880" providerId="LiveId" clId="{97BA18D0-EA50-471C-AC5A-A028DAF040D9}" dt="2024-04-18T22:19:04.446" v="254" actId="1076"/>
          <ac:spMkLst>
            <pc:docMk/>
            <pc:sldMk cId="502596530" sldId="256"/>
            <ac:spMk id="23" creationId="{6600296C-2116-D934-1A86-16FCDBD40EC7}"/>
          </ac:spMkLst>
        </pc:spChg>
        <pc:picChg chg="add del mod">
          <ac:chgData name="Zoher Dharnojwala" userId="54aed7ce86bcb880" providerId="LiveId" clId="{97BA18D0-EA50-471C-AC5A-A028DAF040D9}" dt="2024-04-18T22:12:20.460" v="101" actId="478"/>
          <ac:picMkLst>
            <pc:docMk/>
            <pc:sldMk cId="502596530" sldId="256"/>
            <ac:picMk id="4" creationId="{FFB37CA6-D4FA-408C-6C0A-CF42DDE9144F}"/>
          </ac:picMkLst>
        </pc:picChg>
        <pc:picChg chg="add del mod">
          <ac:chgData name="Zoher Dharnojwala" userId="54aed7ce86bcb880" providerId="LiveId" clId="{97BA18D0-EA50-471C-AC5A-A028DAF040D9}" dt="2024-04-18T22:12:20.460" v="101" actId="478"/>
          <ac:picMkLst>
            <pc:docMk/>
            <pc:sldMk cId="502596530" sldId="256"/>
            <ac:picMk id="7" creationId="{EC149E69-E139-181B-EBE4-693B232970A5}"/>
          </ac:picMkLst>
        </pc:picChg>
        <pc:picChg chg="add mod">
          <ac:chgData name="Zoher Dharnojwala" userId="54aed7ce86bcb880" providerId="LiveId" clId="{97BA18D0-EA50-471C-AC5A-A028DAF040D9}" dt="2024-04-18T22:13:55.523" v="137" actId="1076"/>
          <ac:picMkLst>
            <pc:docMk/>
            <pc:sldMk cId="502596530" sldId="256"/>
            <ac:picMk id="9" creationId="{D43244A3-D945-E08C-7A83-889DAAF09B64}"/>
          </ac:picMkLst>
        </pc:picChg>
        <pc:picChg chg="add mod">
          <ac:chgData name="Zoher Dharnojwala" userId="54aed7ce86bcb880" providerId="LiveId" clId="{97BA18D0-EA50-471C-AC5A-A028DAF040D9}" dt="2024-04-18T22:13:50.151" v="136" actId="1076"/>
          <ac:picMkLst>
            <pc:docMk/>
            <pc:sldMk cId="502596530" sldId="256"/>
            <ac:picMk id="11" creationId="{BAA22A9E-5784-21CB-B7D8-D3E825064B2F}"/>
          </ac:picMkLst>
        </pc:picChg>
        <pc:picChg chg="add mod">
          <ac:chgData name="Zoher Dharnojwala" userId="54aed7ce86bcb880" providerId="LiveId" clId="{97BA18D0-EA50-471C-AC5A-A028DAF040D9}" dt="2024-04-18T22:16:22.436" v="169" actId="1076"/>
          <ac:picMkLst>
            <pc:docMk/>
            <pc:sldMk cId="502596530" sldId="256"/>
            <ac:picMk id="16" creationId="{E74493F4-8EB8-4931-D5D0-C106B727314F}"/>
          </ac:picMkLst>
        </pc:picChg>
        <pc:picChg chg="add mod">
          <ac:chgData name="Zoher Dharnojwala" userId="54aed7ce86bcb880" providerId="LiveId" clId="{97BA18D0-EA50-471C-AC5A-A028DAF040D9}" dt="2024-04-18T22:16:17.850" v="168" actId="1076"/>
          <ac:picMkLst>
            <pc:docMk/>
            <pc:sldMk cId="502596530" sldId="256"/>
            <ac:picMk id="18" creationId="{6E5CB6C8-45D3-5999-543C-CA927B4AB951}"/>
          </ac:picMkLst>
        </pc:picChg>
      </pc:sldChg>
      <pc:sldChg chg="addSp delSp mod">
        <pc:chgData name="Zoher Dharnojwala" userId="54aed7ce86bcb880" providerId="LiveId" clId="{97BA18D0-EA50-471C-AC5A-A028DAF040D9}" dt="2024-04-18T22:03:32.502" v="58" actId="26606"/>
        <pc:sldMkLst>
          <pc:docMk/>
          <pc:sldMk cId="427155539" sldId="257"/>
        </pc:sldMkLst>
        <pc:spChg chg="add del">
          <ac:chgData name="Zoher Dharnojwala" userId="54aed7ce86bcb880" providerId="LiveId" clId="{97BA18D0-EA50-471C-AC5A-A028DAF040D9}" dt="2024-04-18T22:03:32.502" v="58" actId="26606"/>
          <ac:spMkLst>
            <pc:docMk/>
            <pc:sldMk cId="427155539" sldId="257"/>
            <ac:spMk id="3" creationId="{0504D07E-0D8B-BF6C-93F5-15BED20ADEC2}"/>
          </ac:spMkLst>
        </pc:spChg>
        <pc:graphicFrameChg chg="add del">
          <ac:chgData name="Zoher Dharnojwala" userId="54aed7ce86bcb880" providerId="LiveId" clId="{97BA18D0-EA50-471C-AC5A-A028DAF040D9}" dt="2024-04-18T22:03:24.918" v="53" actId="26606"/>
          <ac:graphicFrameMkLst>
            <pc:docMk/>
            <pc:sldMk cId="427155539" sldId="257"/>
            <ac:graphicFrameMk id="25" creationId="{3D7DE2A7-8544-C9AE-677A-1E185B274494}"/>
          </ac:graphicFrameMkLst>
        </pc:graphicFrameChg>
        <pc:graphicFrameChg chg="add del">
          <ac:chgData name="Zoher Dharnojwala" userId="54aed7ce86bcb880" providerId="LiveId" clId="{97BA18D0-EA50-471C-AC5A-A028DAF040D9}" dt="2024-04-18T22:03:25.920" v="55" actId="26606"/>
          <ac:graphicFrameMkLst>
            <pc:docMk/>
            <pc:sldMk cId="427155539" sldId="257"/>
            <ac:graphicFrameMk id="27" creationId="{D8D202A6-E9E2-722F-07AE-64321A241103}"/>
          </ac:graphicFrameMkLst>
        </pc:graphicFrameChg>
        <pc:graphicFrameChg chg="add del">
          <ac:chgData name="Zoher Dharnojwala" userId="54aed7ce86bcb880" providerId="LiveId" clId="{97BA18D0-EA50-471C-AC5A-A028DAF040D9}" dt="2024-04-18T22:03:32.487" v="57" actId="26606"/>
          <ac:graphicFrameMkLst>
            <pc:docMk/>
            <pc:sldMk cId="427155539" sldId="257"/>
            <ac:graphicFrameMk id="29" creationId="{3D7DE2A7-8544-C9AE-677A-1E185B274494}"/>
          </ac:graphicFrameMkLst>
        </pc:graphicFrameChg>
        <pc:graphicFrameChg chg="add">
          <ac:chgData name="Zoher Dharnojwala" userId="54aed7ce86bcb880" providerId="LiveId" clId="{97BA18D0-EA50-471C-AC5A-A028DAF040D9}" dt="2024-04-18T22:03:32.502" v="58" actId="26606"/>
          <ac:graphicFrameMkLst>
            <pc:docMk/>
            <pc:sldMk cId="427155539" sldId="257"/>
            <ac:graphicFrameMk id="31" creationId="{D8D202A6-E9E2-722F-07AE-64321A241103}"/>
          </ac:graphicFrameMkLst>
        </pc:graphicFrameChg>
      </pc:sldChg>
      <pc:sldChg chg="modSp">
        <pc:chgData name="Zoher Dharnojwala" userId="54aed7ce86bcb880" providerId="LiveId" clId="{97BA18D0-EA50-471C-AC5A-A028DAF040D9}" dt="2024-04-18T21:04:53.338" v="4"/>
        <pc:sldMkLst>
          <pc:docMk/>
          <pc:sldMk cId="4023176354" sldId="258"/>
        </pc:sldMkLst>
        <pc:graphicFrameChg chg="mod">
          <ac:chgData name="Zoher Dharnojwala" userId="54aed7ce86bcb880" providerId="LiveId" clId="{97BA18D0-EA50-471C-AC5A-A028DAF040D9}" dt="2024-04-18T21:04:53.338" v="4"/>
          <ac:graphicFrameMkLst>
            <pc:docMk/>
            <pc:sldMk cId="4023176354" sldId="258"/>
            <ac:graphicFrameMk id="5" creationId="{C64E3E49-CEA5-C5D6-52C1-C20FCBB0713E}"/>
          </ac:graphicFrameMkLst>
        </pc:graphicFrameChg>
      </pc:sldChg>
      <pc:sldChg chg="addSp delSp modSp mod">
        <pc:chgData name="Zoher Dharnojwala" userId="54aed7ce86bcb880" providerId="LiveId" clId="{97BA18D0-EA50-471C-AC5A-A028DAF040D9}" dt="2024-04-18T22:02:39.792" v="50" actId="14100"/>
        <pc:sldMkLst>
          <pc:docMk/>
          <pc:sldMk cId="3762110370" sldId="261"/>
        </pc:sldMkLst>
        <pc:spChg chg="add del mod">
          <ac:chgData name="Zoher Dharnojwala" userId="54aed7ce86bcb880" providerId="LiveId" clId="{97BA18D0-EA50-471C-AC5A-A028DAF040D9}" dt="2024-04-18T22:00:38.173" v="40" actId="931"/>
          <ac:spMkLst>
            <pc:docMk/>
            <pc:sldMk cId="3762110370" sldId="261"/>
            <ac:spMk id="4" creationId="{1C6C439B-B84A-59DF-0EC7-5B4266A95603}"/>
          </ac:spMkLst>
        </pc:spChg>
        <pc:spChg chg="add del mod">
          <ac:chgData name="Zoher Dharnojwala" userId="54aed7ce86bcb880" providerId="LiveId" clId="{97BA18D0-EA50-471C-AC5A-A028DAF040D9}" dt="2024-04-18T22:02:33.635" v="46" actId="931"/>
          <ac:spMkLst>
            <pc:docMk/>
            <pc:sldMk cId="3762110370" sldId="261"/>
            <ac:spMk id="10" creationId="{AB88C77A-874D-0762-ADEB-970A68C0A23C}"/>
          </ac:spMkLst>
        </pc:spChg>
        <pc:picChg chg="del">
          <ac:chgData name="Zoher Dharnojwala" userId="54aed7ce86bcb880" providerId="LiveId" clId="{97BA18D0-EA50-471C-AC5A-A028DAF040D9}" dt="2024-04-18T21:08:20.862" v="5" actId="478"/>
          <ac:picMkLst>
            <pc:docMk/>
            <pc:sldMk cId="3762110370" sldId="261"/>
            <ac:picMk id="5" creationId="{82C57BBE-F893-1328-DB47-EB501EC51E9C}"/>
          </ac:picMkLst>
        </pc:picChg>
        <pc:picChg chg="add del mod">
          <ac:chgData name="Zoher Dharnojwala" userId="54aed7ce86bcb880" providerId="LiveId" clId="{97BA18D0-EA50-471C-AC5A-A028DAF040D9}" dt="2024-04-18T22:00:54.424" v="45" actId="478"/>
          <ac:picMkLst>
            <pc:docMk/>
            <pc:sldMk cId="3762110370" sldId="261"/>
            <ac:picMk id="8" creationId="{F8A60C9F-6EF0-4280-5E10-252E0CFADB9D}"/>
          </ac:picMkLst>
        </pc:picChg>
        <pc:picChg chg="add mod">
          <ac:chgData name="Zoher Dharnojwala" userId="54aed7ce86bcb880" providerId="LiveId" clId="{97BA18D0-EA50-471C-AC5A-A028DAF040D9}" dt="2024-04-18T22:02:39.792" v="50" actId="14100"/>
          <ac:picMkLst>
            <pc:docMk/>
            <pc:sldMk cId="3762110370" sldId="261"/>
            <ac:picMk id="12" creationId="{F8E3D559-8CE0-3975-C0CE-A8B3FA93A8A7}"/>
          </ac:picMkLst>
        </pc:picChg>
      </pc:sldChg>
      <pc:sldChg chg="modSp mod">
        <pc:chgData name="Zoher Dharnojwala" userId="54aed7ce86bcb880" providerId="LiveId" clId="{97BA18D0-EA50-471C-AC5A-A028DAF040D9}" dt="2024-04-18T21:59:14.033" v="39" actId="1076"/>
        <pc:sldMkLst>
          <pc:docMk/>
          <pc:sldMk cId="1075123649" sldId="262"/>
        </pc:sldMkLst>
        <pc:picChg chg="mod">
          <ac:chgData name="Zoher Dharnojwala" userId="54aed7ce86bcb880" providerId="LiveId" clId="{97BA18D0-EA50-471C-AC5A-A028DAF040D9}" dt="2024-04-18T21:59:14.033" v="39" actId="1076"/>
          <ac:picMkLst>
            <pc:docMk/>
            <pc:sldMk cId="1075123649" sldId="262"/>
            <ac:picMk id="5" creationId="{0DDCC5A3-2C5C-E8A4-FD17-49B3FFB75A4D}"/>
          </ac:picMkLst>
        </pc:picChg>
      </pc:sldChg>
      <pc:sldChg chg="addSp delSp modSp mod setBg">
        <pc:chgData name="Zoher Dharnojwala" userId="54aed7ce86bcb880" providerId="LiveId" clId="{97BA18D0-EA50-471C-AC5A-A028DAF040D9}" dt="2024-04-18T22:05:00.032" v="74" actId="14100"/>
        <pc:sldMkLst>
          <pc:docMk/>
          <pc:sldMk cId="3127194011" sldId="264"/>
        </pc:sldMkLst>
        <pc:spChg chg="mod">
          <ac:chgData name="Zoher Dharnojwala" userId="54aed7ce86bcb880" providerId="LiveId" clId="{97BA18D0-EA50-471C-AC5A-A028DAF040D9}" dt="2024-04-18T22:03:46.536" v="59" actId="26606"/>
          <ac:spMkLst>
            <pc:docMk/>
            <pc:sldMk cId="3127194011" sldId="264"/>
            <ac:spMk id="2" creationId="{242CE877-5197-CC19-0334-9BF9E8956DBC}"/>
          </ac:spMkLst>
        </pc:spChg>
        <pc:spChg chg="del">
          <ac:chgData name="Zoher Dharnojwala" userId="54aed7ce86bcb880" providerId="LiveId" clId="{97BA18D0-EA50-471C-AC5A-A028DAF040D9}" dt="2024-04-18T21:55:01.654" v="22" actId="931"/>
          <ac:spMkLst>
            <pc:docMk/>
            <pc:sldMk cId="3127194011" sldId="264"/>
            <ac:spMk id="3" creationId="{93E298BF-2F3E-0517-F986-8C281FDD1FB4}"/>
          </ac:spMkLst>
        </pc:spChg>
        <pc:spChg chg="add del mod">
          <ac:chgData name="Zoher Dharnojwala" userId="54aed7ce86bcb880" providerId="LiveId" clId="{97BA18D0-EA50-471C-AC5A-A028DAF040D9}" dt="2024-04-18T21:57:39.261" v="32" actId="931"/>
          <ac:spMkLst>
            <pc:docMk/>
            <pc:sldMk cId="3127194011" sldId="264"/>
            <ac:spMk id="7" creationId="{7633B65D-7D4B-E733-DB0F-51FCE68329F2}"/>
          </ac:spMkLst>
        </pc:spChg>
        <pc:spChg chg="add del mod">
          <ac:chgData name="Zoher Dharnojwala" userId="54aed7ce86bcb880" providerId="LiveId" clId="{97BA18D0-EA50-471C-AC5A-A028DAF040D9}" dt="2024-04-18T22:04:10.904" v="63" actId="931"/>
          <ac:spMkLst>
            <pc:docMk/>
            <pc:sldMk cId="3127194011" sldId="264"/>
            <ac:spMk id="11" creationId="{A6EF40BE-044F-BD86-2398-068671092196}"/>
          </ac:spMkLst>
        </pc:spChg>
        <pc:spChg chg="add">
          <ac:chgData name="Zoher Dharnojwala" userId="54aed7ce86bcb880" providerId="LiveId" clId="{97BA18D0-EA50-471C-AC5A-A028DAF040D9}" dt="2024-04-18T22:03:46.536" v="59" actId="26606"/>
          <ac:spMkLst>
            <pc:docMk/>
            <pc:sldMk cId="3127194011" sldId="264"/>
            <ac:spMk id="16" creationId="{F2E5B6AE-5EFE-45F0-A2AE-ED771CA3D7DD}"/>
          </ac:spMkLst>
        </pc:spChg>
        <pc:picChg chg="add del mod">
          <ac:chgData name="Zoher Dharnojwala" userId="54aed7ce86bcb880" providerId="LiveId" clId="{97BA18D0-EA50-471C-AC5A-A028DAF040D9}" dt="2024-04-18T21:55:53.822" v="31" actId="478"/>
          <ac:picMkLst>
            <pc:docMk/>
            <pc:sldMk cId="3127194011" sldId="264"/>
            <ac:picMk id="5" creationId="{D890ACF2-F571-995B-8E04-417B13CE1978}"/>
          </ac:picMkLst>
        </pc:picChg>
        <pc:picChg chg="add del mod">
          <ac:chgData name="Zoher Dharnojwala" userId="54aed7ce86bcb880" providerId="LiveId" clId="{97BA18D0-EA50-471C-AC5A-A028DAF040D9}" dt="2024-04-18T22:04:06.206" v="62" actId="478"/>
          <ac:picMkLst>
            <pc:docMk/>
            <pc:sldMk cId="3127194011" sldId="264"/>
            <ac:picMk id="9" creationId="{61A2FAD1-0BC3-939B-21CE-1C4E7FC28F14}"/>
          </ac:picMkLst>
        </pc:picChg>
        <pc:picChg chg="add mod">
          <ac:chgData name="Zoher Dharnojwala" userId="54aed7ce86bcb880" providerId="LiveId" clId="{97BA18D0-EA50-471C-AC5A-A028DAF040D9}" dt="2024-04-18T22:05:00.032" v="74" actId="14100"/>
          <ac:picMkLst>
            <pc:docMk/>
            <pc:sldMk cId="3127194011" sldId="264"/>
            <ac:picMk id="13" creationId="{57FBC17A-0C31-BC43-DCEA-C3AEFFD85433}"/>
          </ac:picMkLst>
        </pc:picChg>
        <pc:cxnChg chg="add">
          <ac:chgData name="Zoher Dharnojwala" userId="54aed7ce86bcb880" providerId="LiveId" clId="{97BA18D0-EA50-471C-AC5A-A028DAF040D9}" dt="2024-04-18T22:03:46.536" v="59" actId="26606"/>
          <ac:cxnSpMkLst>
            <pc:docMk/>
            <pc:sldMk cId="3127194011" sldId="264"/>
            <ac:cxnSpMk id="14" creationId="{C66CC717-08C5-4F3E-B8AA-BA93C8755982}"/>
          </ac:cxnSpMkLst>
        </pc:cxnChg>
        <pc:cxnChg chg="add">
          <ac:chgData name="Zoher Dharnojwala" userId="54aed7ce86bcb880" providerId="LiveId" clId="{97BA18D0-EA50-471C-AC5A-A028DAF040D9}" dt="2024-04-18T22:03:46.536" v="59" actId="26606"/>
          <ac:cxnSpMkLst>
            <pc:docMk/>
            <pc:sldMk cId="3127194011" sldId="264"/>
            <ac:cxnSpMk id="18" creationId="{D255B435-D9F3-4A31-B89E-36741390DB4B}"/>
          </ac:cxnSpMkLst>
        </pc:cxnChg>
      </pc:sldChg>
      <pc:sldChg chg="addSp delSp modSp mod setBg">
        <pc:chgData name="Zoher Dharnojwala" userId="54aed7ce86bcb880" providerId="LiveId" clId="{97BA18D0-EA50-471C-AC5A-A028DAF040D9}" dt="2024-04-18T22:07:11.241" v="88" actId="14100"/>
        <pc:sldMkLst>
          <pc:docMk/>
          <pc:sldMk cId="1801939640" sldId="265"/>
        </pc:sldMkLst>
        <pc:spChg chg="mod">
          <ac:chgData name="Zoher Dharnojwala" userId="54aed7ce86bcb880" providerId="LiveId" clId="{97BA18D0-EA50-471C-AC5A-A028DAF040D9}" dt="2024-04-18T22:07:11.241" v="88" actId="14100"/>
          <ac:spMkLst>
            <pc:docMk/>
            <pc:sldMk cId="1801939640" sldId="265"/>
            <ac:spMk id="2" creationId="{38077F6A-C572-1A1F-3FE0-990023CFE1B7}"/>
          </ac:spMkLst>
        </pc:spChg>
        <pc:spChg chg="add del mod">
          <ac:chgData name="Zoher Dharnojwala" userId="54aed7ce86bcb880" providerId="LiveId" clId="{97BA18D0-EA50-471C-AC5A-A028DAF040D9}" dt="2024-04-18T22:06:36.344" v="77" actId="931"/>
          <ac:spMkLst>
            <pc:docMk/>
            <pc:sldMk cId="1801939640" sldId="265"/>
            <ac:spMk id="4" creationId="{53790376-20B5-7FED-233C-0B2A9DEAD6E7}"/>
          </ac:spMkLst>
        </pc:spChg>
        <pc:spChg chg="add del">
          <ac:chgData name="Zoher Dharnojwala" userId="54aed7ce86bcb880" providerId="LiveId" clId="{97BA18D0-EA50-471C-AC5A-A028DAF040D9}" dt="2024-04-18T22:04:50.163" v="70" actId="26606"/>
          <ac:spMkLst>
            <pc:docMk/>
            <pc:sldMk cId="1801939640" sldId="265"/>
            <ac:spMk id="9" creationId="{371691AC-6D50-5805-CD09-D4CC4B31CC13}"/>
          </ac:spMkLst>
        </pc:spChg>
        <pc:spChg chg="add del">
          <ac:chgData name="Zoher Dharnojwala" userId="54aed7ce86bcb880" providerId="LiveId" clId="{97BA18D0-EA50-471C-AC5A-A028DAF040D9}" dt="2024-04-18T22:04:50.163" v="70" actId="26606"/>
          <ac:spMkLst>
            <pc:docMk/>
            <pc:sldMk cId="1801939640" sldId="265"/>
            <ac:spMk id="12" creationId="{2D86DADD-940E-4CC1-AF60-0D36FB29B105}"/>
          </ac:spMkLst>
        </pc:spChg>
        <pc:spChg chg="add del">
          <ac:chgData name="Zoher Dharnojwala" userId="54aed7ce86bcb880" providerId="LiveId" clId="{97BA18D0-EA50-471C-AC5A-A028DAF040D9}" dt="2024-04-18T22:04:51.602" v="72" actId="26606"/>
          <ac:spMkLst>
            <pc:docMk/>
            <pc:sldMk cId="1801939640" sldId="265"/>
            <ac:spMk id="16" creationId="{F2E5B6AE-5EFE-45F0-A2AE-ED771CA3D7DD}"/>
          </ac:spMkLst>
        </pc:spChg>
        <pc:picChg chg="del mod">
          <ac:chgData name="Zoher Dharnojwala" userId="54aed7ce86bcb880" providerId="LiveId" clId="{97BA18D0-EA50-471C-AC5A-A028DAF040D9}" dt="2024-04-18T22:06:31.928" v="76" actId="478"/>
          <ac:picMkLst>
            <pc:docMk/>
            <pc:sldMk cId="1801939640" sldId="265"/>
            <ac:picMk id="5" creationId="{4D566361-074F-D5D8-2C07-7119E43A44C8}"/>
          </ac:picMkLst>
        </pc:picChg>
        <pc:picChg chg="add mod">
          <ac:chgData name="Zoher Dharnojwala" userId="54aed7ce86bcb880" providerId="LiveId" clId="{97BA18D0-EA50-471C-AC5A-A028DAF040D9}" dt="2024-04-18T22:07:00.728" v="87" actId="14100"/>
          <ac:picMkLst>
            <pc:docMk/>
            <pc:sldMk cId="1801939640" sldId="265"/>
            <ac:picMk id="7" creationId="{59DDAA10-D158-1026-F1CA-7D62C1085967}"/>
          </ac:picMkLst>
        </pc:picChg>
        <pc:cxnChg chg="add del">
          <ac:chgData name="Zoher Dharnojwala" userId="54aed7ce86bcb880" providerId="LiveId" clId="{97BA18D0-EA50-471C-AC5A-A028DAF040D9}" dt="2024-04-18T22:04:51.602" v="72" actId="26606"/>
          <ac:cxnSpMkLst>
            <pc:docMk/>
            <pc:sldMk cId="1801939640" sldId="265"/>
            <ac:cxnSpMk id="10" creationId="{C66CC717-08C5-4F3E-B8AA-BA93C8755982}"/>
          </ac:cxnSpMkLst>
        </pc:cxnChg>
        <pc:cxnChg chg="add del">
          <ac:chgData name="Zoher Dharnojwala" userId="54aed7ce86bcb880" providerId="LiveId" clId="{97BA18D0-EA50-471C-AC5A-A028DAF040D9}" dt="2024-04-18T22:04:50.163" v="70" actId="26606"/>
          <ac:cxnSpMkLst>
            <pc:docMk/>
            <pc:sldMk cId="1801939640" sldId="265"/>
            <ac:cxnSpMk id="14" creationId="{B32E796E-8D19-4926-B7B8-653B01939010}"/>
          </ac:cxnSpMkLst>
        </pc:cxnChg>
        <pc:cxnChg chg="add del">
          <ac:chgData name="Zoher Dharnojwala" userId="54aed7ce86bcb880" providerId="LiveId" clId="{97BA18D0-EA50-471C-AC5A-A028DAF040D9}" dt="2024-04-18T22:04:51.602" v="72" actId="26606"/>
          <ac:cxnSpMkLst>
            <pc:docMk/>
            <pc:sldMk cId="1801939640" sldId="265"/>
            <ac:cxnSpMk id="17" creationId="{D255B435-D9F3-4A31-B89E-36741390DB4B}"/>
          </ac:cxnSpMkLst>
        </pc:cxnChg>
      </pc:sldChg>
      <pc:sldChg chg="addSp delSp modSp new mod modClrScheme chgLayout">
        <pc:chgData name="Zoher Dharnojwala" userId="54aed7ce86bcb880" providerId="LiveId" clId="{97BA18D0-EA50-471C-AC5A-A028DAF040D9}" dt="2024-04-18T21:09:17.587" v="21" actId="122"/>
        <pc:sldMkLst>
          <pc:docMk/>
          <pc:sldMk cId="2775759596" sldId="266"/>
        </pc:sldMkLst>
        <pc:spChg chg="del mod ord">
          <ac:chgData name="Zoher Dharnojwala" userId="54aed7ce86bcb880" providerId="LiveId" clId="{97BA18D0-EA50-471C-AC5A-A028DAF040D9}" dt="2024-04-18T21:09:10.574" v="7" actId="700"/>
          <ac:spMkLst>
            <pc:docMk/>
            <pc:sldMk cId="2775759596" sldId="266"/>
            <ac:spMk id="2" creationId="{1534DEF3-9EEC-AC47-E649-911897CB697B}"/>
          </ac:spMkLst>
        </pc:spChg>
        <pc:spChg chg="del mod ord">
          <ac:chgData name="Zoher Dharnojwala" userId="54aed7ce86bcb880" providerId="LiveId" clId="{97BA18D0-EA50-471C-AC5A-A028DAF040D9}" dt="2024-04-18T21:09:10.574" v="7" actId="700"/>
          <ac:spMkLst>
            <pc:docMk/>
            <pc:sldMk cId="2775759596" sldId="266"/>
            <ac:spMk id="3" creationId="{B506D865-53E8-5CE3-E8FC-50819E04BC8F}"/>
          </ac:spMkLst>
        </pc:spChg>
        <pc:spChg chg="add mod ord">
          <ac:chgData name="Zoher Dharnojwala" userId="54aed7ce86bcb880" providerId="LiveId" clId="{97BA18D0-EA50-471C-AC5A-A028DAF040D9}" dt="2024-04-18T21:09:17.587" v="21" actId="122"/>
          <ac:spMkLst>
            <pc:docMk/>
            <pc:sldMk cId="2775759596" sldId="266"/>
            <ac:spMk id="4" creationId="{8D288CB0-D89A-FB3A-26D6-C5D7142CB019}"/>
          </ac:spMkLst>
        </pc:spChg>
        <pc:spChg chg="add mod ord">
          <ac:chgData name="Zoher Dharnojwala" userId="54aed7ce86bcb880" providerId="LiveId" clId="{97BA18D0-EA50-471C-AC5A-A028DAF040D9}" dt="2024-04-18T21:09:10.574" v="7" actId="700"/>
          <ac:spMkLst>
            <pc:docMk/>
            <pc:sldMk cId="2775759596" sldId="266"/>
            <ac:spMk id="5" creationId="{7413F8A7-5D77-14C4-EB40-497F7C174A6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A7AC6-A46A-4227-B6D4-395B419E1C8B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BFEEC7-334C-480A-A98F-24246603AFD3}">
      <dgm:prSet/>
      <dgm:spPr/>
      <dgm:t>
        <a:bodyPr/>
        <a:lstStyle/>
        <a:p>
          <a:r>
            <a:rPr lang="en-US" b="0" i="0"/>
            <a:t>• Problem: Food delivery can be inconvenient with difficulty comparing options and tracking orders. Restaurants struggle to reach new customers and manage online orders efficiently.</a:t>
          </a:r>
          <a:endParaRPr lang="en-US"/>
        </a:p>
      </dgm:t>
    </dgm:pt>
    <dgm:pt modelId="{267A9712-1EDE-4EBF-AEDD-D9C1EB63C4EC}" type="parTrans" cxnId="{9B540AFF-69AE-404D-BEEC-F7C9B47A9A60}">
      <dgm:prSet/>
      <dgm:spPr/>
      <dgm:t>
        <a:bodyPr/>
        <a:lstStyle/>
        <a:p>
          <a:endParaRPr lang="en-US"/>
        </a:p>
      </dgm:t>
    </dgm:pt>
    <dgm:pt modelId="{DB8D2448-A8D5-4B96-A4C5-097C666F23DB}" type="sibTrans" cxnId="{9B540AFF-69AE-404D-BEEC-F7C9B47A9A6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AE2AD47-D4BF-48DD-8A01-CF7C5B4AEC9B}">
      <dgm:prSet/>
      <dgm:spPr/>
      <dgm:t>
        <a:bodyPr/>
        <a:lstStyle/>
        <a:p>
          <a:r>
            <a:rPr lang="en-US" b="0" i="0"/>
            <a:t>• Target Audience: Busy people who want convenient food delivery and restaurants that want to reach more customers.</a:t>
          </a:r>
          <a:endParaRPr lang="en-US"/>
        </a:p>
      </dgm:t>
    </dgm:pt>
    <dgm:pt modelId="{2932D05C-03C1-4A1F-A5E2-3C83BA545385}" type="parTrans" cxnId="{8A77F01D-3ABC-41E5-8E4C-89AC46ADFECE}">
      <dgm:prSet/>
      <dgm:spPr/>
      <dgm:t>
        <a:bodyPr/>
        <a:lstStyle/>
        <a:p>
          <a:endParaRPr lang="en-US"/>
        </a:p>
      </dgm:t>
    </dgm:pt>
    <dgm:pt modelId="{71CD257D-1818-4574-B2F6-B994D63F8755}" type="sibTrans" cxnId="{8A77F01D-3ABC-41E5-8E4C-89AC46ADFEC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6DE2D59-9D04-4D7D-B682-409D21D7D233}">
      <dgm:prSet/>
      <dgm:spPr/>
      <dgm:t>
        <a:bodyPr/>
        <a:lstStyle/>
        <a:p>
          <a:r>
            <a:rPr lang="en-US" b="0" i="0"/>
            <a:t>• Challenges: Finding the right restaurant, comparing menus/prices/reviews, real-time order tracking, manual order processing for restaurants, limited customer reach for restaurants.</a:t>
          </a:r>
          <a:endParaRPr lang="en-US"/>
        </a:p>
      </dgm:t>
    </dgm:pt>
    <dgm:pt modelId="{D00AA30C-1160-408E-9118-4F9D0BD7DE29}" type="parTrans" cxnId="{5BE8DDD5-A524-4DC0-9297-911D5D0D1227}">
      <dgm:prSet/>
      <dgm:spPr/>
      <dgm:t>
        <a:bodyPr/>
        <a:lstStyle/>
        <a:p>
          <a:endParaRPr lang="en-US"/>
        </a:p>
      </dgm:t>
    </dgm:pt>
    <dgm:pt modelId="{D616AF61-DF96-47F6-977B-155C4CAFDAC4}" type="sibTrans" cxnId="{5BE8DDD5-A524-4DC0-9297-911D5D0D122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7B1C8BE-4BC6-43C9-AC97-BD9C0626E0F3}">
      <dgm:prSet/>
      <dgm:spPr/>
      <dgm:t>
        <a:bodyPr/>
        <a:lstStyle/>
        <a:p>
          <a:r>
            <a:rPr lang="en-US" b="0" i="0" dirty="0"/>
            <a:t>• Solution: </a:t>
          </a:r>
          <a:r>
            <a:rPr lang="en-US" b="0" i="0" dirty="0" err="1"/>
            <a:t>QuickBites</a:t>
          </a:r>
          <a:r>
            <a:rPr lang="en-US" b="0" i="0" dirty="0"/>
            <a:t> app connects users with local restaurants.</a:t>
          </a:r>
          <a:endParaRPr lang="en-US" dirty="0"/>
        </a:p>
      </dgm:t>
    </dgm:pt>
    <dgm:pt modelId="{B3B16BEB-9753-4FD9-BD77-21F76BE9A6C7}" type="parTrans" cxnId="{31A19AC0-E1C1-4658-89F5-604FD8591AAF}">
      <dgm:prSet/>
      <dgm:spPr/>
      <dgm:t>
        <a:bodyPr/>
        <a:lstStyle/>
        <a:p>
          <a:endParaRPr lang="en-US"/>
        </a:p>
      </dgm:t>
    </dgm:pt>
    <dgm:pt modelId="{08E92043-5AA5-4785-A2E4-7E9FF1D69100}" type="sibTrans" cxnId="{31A19AC0-E1C1-4658-89F5-604FD8591AA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1AF1180-27C3-4E05-BFA2-FA4793706BDA}">
      <dgm:prSet/>
      <dgm:spPr/>
      <dgm:t>
        <a:bodyPr/>
        <a:lstStyle/>
        <a:p>
          <a:r>
            <a:rPr lang="en-US" b="0" i="0" dirty="0"/>
            <a:t>• Benefits: Users get a curated list of restaurants, easy ordering, real-time tracking, secure payment, optional loyalty programs. Restaurants gain wider reach, streamlined online ordering, platform to showcase offerings, access to customer data.</a:t>
          </a:r>
          <a:endParaRPr lang="en-US" dirty="0"/>
        </a:p>
      </dgm:t>
    </dgm:pt>
    <dgm:pt modelId="{DB1C91D9-9EEC-4087-8507-5FA3B8782406}" type="parTrans" cxnId="{7ED562A6-4721-4B95-92FF-2A57234FE231}">
      <dgm:prSet/>
      <dgm:spPr/>
      <dgm:t>
        <a:bodyPr/>
        <a:lstStyle/>
        <a:p>
          <a:endParaRPr lang="en-US"/>
        </a:p>
      </dgm:t>
    </dgm:pt>
    <dgm:pt modelId="{FA22425D-D52E-407F-BB78-00E0541A3B62}" type="sibTrans" cxnId="{7ED562A6-4721-4B95-92FF-2A57234FE23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2838083-FD43-42FD-9B43-4835162B71FD}" type="pres">
      <dgm:prSet presAssocID="{133A7AC6-A46A-4227-B6D4-395B419E1C8B}" presName="linearFlow" presStyleCnt="0">
        <dgm:presLayoutVars>
          <dgm:dir/>
          <dgm:animLvl val="lvl"/>
          <dgm:resizeHandles val="exact"/>
        </dgm:presLayoutVars>
      </dgm:prSet>
      <dgm:spPr/>
    </dgm:pt>
    <dgm:pt modelId="{F469AB14-D6E4-44F4-9444-B3805663E5BD}" type="pres">
      <dgm:prSet presAssocID="{5CBFEEC7-334C-480A-A98F-24246603AFD3}" presName="compositeNode" presStyleCnt="0"/>
      <dgm:spPr/>
    </dgm:pt>
    <dgm:pt modelId="{53BD8CDF-5EA7-44C7-93AC-13E58938D147}" type="pres">
      <dgm:prSet presAssocID="{5CBFEEC7-334C-480A-A98F-24246603AFD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00AE854-097D-485E-AD20-C03193173336}" type="pres">
      <dgm:prSet presAssocID="{5CBFEEC7-334C-480A-A98F-24246603AFD3}" presName="parSh" presStyleCnt="0"/>
      <dgm:spPr/>
    </dgm:pt>
    <dgm:pt modelId="{695C587F-B0F9-4AE4-89C5-CBE6C8232153}" type="pres">
      <dgm:prSet presAssocID="{5CBFEEC7-334C-480A-A98F-24246603AFD3}" presName="lineNode" presStyleLbl="alignAccFollowNode1" presStyleIdx="0" presStyleCnt="15"/>
      <dgm:spPr/>
    </dgm:pt>
    <dgm:pt modelId="{9CBB5EC1-642F-4F23-BC93-287A10C52712}" type="pres">
      <dgm:prSet presAssocID="{5CBFEEC7-334C-480A-A98F-24246603AFD3}" presName="lineArrowNode" presStyleLbl="alignAccFollowNode1" presStyleIdx="1" presStyleCnt="15"/>
      <dgm:spPr/>
    </dgm:pt>
    <dgm:pt modelId="{5CC871F8-8E02-4F24-9E86-757E5406D4C2}" type="pres">
      <dgm:prSet presAssocID="{DB8D2448-A8D5-4B96-A4C5-097C666F23DB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F9885F0D-5512-4279-B6AE-C4FD26324214}" type="pres">
      <dgm:prSet presAssocID="{DB8D2448-A8D5-4B96-A4C5-097C666F23DB}" presName="spacerBetweenCircleAndCallout" presStyleCnt="0">
        <dgm:presLayoutVars/>
      </dgm:prSet>
      <dgm:spPr/>
    </dgm:pt>
    <dgm:pt modelId="{07C8DF07-FF42-4FF2-8E66-990C92A5F0A7}" type="pres">
      <dgm:prSet presAssocID="{5CBFEEC7-334C-480A-A98F-24246603AFD3}" presName="nodeText" presStyleLbl="alignAccFollowNode1" presStyleIdx="2" presStyleCnt="15">
        <dgm:presLayoutVars>
          <dgm:bulletEnabled val="1"/>
        </dgm:presLayoutVars>
      </dgm:prSet>
      <dgm:spPr/>
    </dgm:pt>
    <dgm:pt modelId="{7D842F26-91C6-44AE-8BFC-0127EAA061C5}" type="pres">
      <dgm:prSet presAssocID="{DB8D2448-A8D5-4B96-A4C5-097C666F23DB}" presName="sibTransComposite" presStyleCnt="0"/>
      <dgm:spPr/>
    </dgm:pt>
    <dgm:pt modelId="{93595458-6641-46BD-9024-F950F65D03DE}" type="pres">
      <dgm:prSet presAssocID="{7AE2AD47-D4BF-48DD-8A01-CF7C5B4AEC9B}" presName="compositeNode" presStyleCnt="0"/>
      <dgm:spPr/>
    </dgm:pt>
    <dgm:pt modelId="{E786C0B6-2661-45B8-BDDC-38EEAD644E58}" type="pres">
      <dgm:prSet presAssocID="{7AE2AD47-D4BF-48DD-8A01-CF7C5B4AEC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77DA0DC-000C-42F2-8088-5C569DAF1BCC}" type="pres">
      <dgm:prSet presAssocID="{7AE2AD47-D4BF-48DD-8A01-CF7C5B4AEC9B}" presName="parSh" presStyleCnt="0"/>
      <dgm:spPr/>
    </dgm:pt>
    <dgm:pt modelId="{EBAA05A9-44AF-4769-9DF2-5BE9D16850BC}" type="pres">
      <dgm:prSet presAssocID="{7AE2AD47-D4BF-48DD-8A01-CF7C5B4AEC9B}" presName="lineNode" presStyleLbl="alignAccFollowNode1" presStyleIdx="3" presStyleCnt="15"/>
      <dgm:spPr/>
    </dgm:pt>
    <dgm:pt modelId="{8C9B30EC-4A33-49FA-AD79-BCE30D6DD0EF}" type="pres">
      <dgm:prSet presAssocID="{7AE2AD47-D4BF-48DD-8A01-CF7C5B4AEC9B}" presName="lineArrowNode" presStyleLbl="alignAccFollowNode1" presStyleIdx="4" presStyleCnt="15"/>
      <dgm:spPr/>
    </dgm:pt>
    <dgm:pt modelId="{485AB182-A66E-40BE-8A3C-164693585FA8}" type="pres">
      <dgm:prSet presAssocID="{71CD257D-1818-4574-B2F6-B994D63F8755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166DD813-3F48-47F4-AC07-1C375F3AE545}" type="pres">
      <dgm:prSet presAssocID="{71CD257D-1818-4574-B2F6-B994D63F8755}" presName="spacerBetweenCircleAndCallout" presStyleCnt="0">
        <dgm:presLayoutVars/>
      </dgm:prSet>
      <dgm:spPr/>
    </dgm:pt>
    <dgm:pt modelId="{61AF2C88-3AC5-40C0-BE1B-29D886E958B1}" type="pres">
      <dgm:prSet presAssocID="{7AE2AD47-D4BF-48DD-8A01-CF7C5B4AEC9B}" presName="nodeText" presStyleLbl="alignAccFollowNode1" presStyleIdx="5" presStyleCnt="15">
        <dgm:presLayoutVars>
          <dgm:bulletEnabled val="1"/>
        </dgm:presLayoutVars>
      </dgm:prSet>
      <dgm:spPr/>
    </dgm:pt>
    <dgm:pt modelId="{AEC3B261-1F17-462C-81C7-799D1AAD13D5}" type="pres">
      <dgm:prSet presAssocID="{71CD257D-1818-4574-B2F6-B994D63F8755}" presName="sibTransComposite" presStyleCnt="0"/>
      <dgm:spPr/>
    </dgm:pt>
    <dgm:pt modelId="{45D66D35-8857-48F0-8714-4E4E382E32A3}" type="pres">
      <dgm:prSet presAssocID="{76DE2D59-9D04-4D7D-B682-409D21D7D233}" presName="compositeNode" presStyleCnt="0"/>
      <dgm:spPr/>
    </dgm:pt>
    <dgm:pt modelId="{3E8A91CB-C49F-44A6-B283-FC3768325159}" type="pres">
      <dgm:prSet presAssocID="{76DE2D59-9D04-4D7D-B682-409D21D7D2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4F2CF3-B007-4193-B9F4-CC37CF4FF79C}" type="pres">
      <dgm:prSet presAssocID="{76DE2D59-9D04-4D7D-B682-409D21D7D233}" presName="parSh" presStyleCnt="0"/>
      <dgm:spPr/>
    </dgm:pt>
    <dgm:pt modelId="{33C47627-A709-479D-B160-F63A15AC54CD}" type="pres">
      <dgm:prSet presAssocID="{76DE2D59-9D04-4D7D-B682-409D21D7D233}" presName="lineNode" presStyleLbl="alignAccFollowNode1" presStyleIdx="6" presStyleCnt="15"/>
      <dgm:spPr/>
    </dgm:pt>
    <dgm:pt modelId="{F0B21938-DE8C-478B-B5A2-16024DEE6A41}" type="pres">
      <dgm:prSet presAssocID="{76DE2D59-9D04-4D7D-B682-409D21D7D233}" presName="lineArrowNode" presStyleLbl="alignAccFollowNode1" presStyleIdx="7" presStyleCnt="15"/>
      <dgm:spPr/>
    </dgm:pt>
    <dgm:pt modelId="{B4E1BAE4-24E0-4257-A307-4C6C55463099}" type="pres">
      <dgm:prSet presAssocID="{D616AF61-DF96-47F6-977B-155C4CAFDAC4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432A11F2-3328-4BF3-B669-77FAEEB80A97}" type="pres">
      <dgm:prSet presAssocID="{D616AF61-DF96-47F6-977B-155C4CAFDAC4}" presName="spacerBetweenCircleAndCallout" presStyleCnt="0">
        <dgm:presLayoutVars/>
      </dgm:prSet>
      <dgm:spPr/>
    </dgm:pt>
    <dgm:pt modelId="{139A30FD-4B67-4BDB-A39C-60324D14EF92}" type="pres">
      <dgm:prSet presAssocID="{76DE2D59-9D04-4D7D-B682-409D21D7D233}" presName="nodeText" presStyleLbl="alignAccFollowNode1" presStyleIdx="8" presStyleCnt="15">
        <dgm:presLayoutVars>
          <dgm:bulletEnabled val="1"/>
        </dgm:presLayoutVars>
      </dgm:prSet>
      <dgm:spPr/>
    </dgm:pt>
    <dgm:pt modelId="{2B5ED1C3-20A5-4CB2-99D0-4CBD1EFBBA6A}" type="pres">
      <dgm:prSet presAssocID="{D616AF61-DF96-47F6-977B-155C4CAFDAC4}" presName="sibTransComposite" presStyleCnt="0"/>
      <dgm:spPr/>
    </dgm:pt>
    <dgm:pt modelId="{8AC2A872-176E-4295-9A9B-ABF037DD406B}" type="pres">
      <dgm:prSet presAssocID="{67B1C8BE-4BC6-43C9-AC97-BD9C0626E0F3}" presName="compositeNode" presStyleCnt="0"/>
      <dgm:spPr/>
    </dgm:pt>
    <dgm:pt modelId="{7A587025-A13D-45CA-86DB-C2FC49056C4B}" type="pres">
      <dgm:prSet presAssocID="{67B1C8BE-4BC6-43C9-AC97-BD9C0626E0F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BB801D3-BBDB-47EC-A6F5-B40BC588F838}" type="pres">
      <dgm:prSet presAssocID="{67B1C8BE-4BC6-43C9-AC97-BD9C0626E0F3}" presName="parSh" presStyleCnt="0"/>
      <dgm:spPr/>
    </dgm:pt>
    <dgm:pt modelId="{923C8E2D-C26E-48A8-9F46-6AE22D912A0D}" type="pres">
      <dgm:prSet presAssocID="{67B1C8BE-4BC6-43C9-AC97-BD9C0626E0F3}" presName="lineNode" presStyleLbl="alignAccFollowNode1" presStyleIdx="9" presStyleCnt="15"/>
      <dgm:spPr/>
    </dgm:pt>
    <dgm:pt modelId="{E9DE8F7D-911B-4586-A306-E93279FCB184}" type="pres">
      <dgm:prSet presAssocID="{67B1C8BE-4BC6-43C9-AC97-BD9C0626E0F3}" presName="lineArrowNode" presStyleLbl="alignAccFollowNode1" presStyleIdx="10" presStyleCnt="15"/>
      <dgm:spPr/>
    </dgm:pt>
    <dgm:pt modelId="{9712F6B2-6021-4977-8E27-CD1E784630C6}" type="pres">
      <dgm:prSet presAssocID="{08E92043-5AA5-4785-A2E4-7E9FF1D69100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4AB5A968-552B-4949-8162-D7948946DC24}" type="pres">
      <dgm:prSet presAssocID="{08E92043-5AA5-4785-A2E4-7E9FF1D69100}" presName="spacerBetweenCircleAndCallout" presStyleCnt="0">
        <dgm:presLayoutVars/>
      </dgm:prSet>
      <dgm:spPr/>
    </dgm:pt>
    <dgm:pt modelId="{D54620B2-9595-49F7-9BDD-B0EB516D7046}" type="pres">
      <dgm:prSet presAssocID="{67B1C8BE-4BC6-43C9-AC97-BD9C0626E0F3}" presName="nodeText" presStyleLbl="alignAccFollowNode1" presStyleIdx="11" presStyleCnt="15">
        <dgm:presLayoutVars>
          <dgm:bulletEnabled val="1"/>
        </dgm:presLayoutVars>
      </dgm:prSet>
      <dgm:spPr/>
    </dgm:pt>
    <dgm:pt modelId="{4EE924FE-EE7F-467A-BFD0-1D141D61BF86}" type="pres">
      <dgm:prSet presAssocID="{08E92043-5AA5-4785-A2E4-7E9FF1D69100}" presName="sibTransComposite" presStyleCnt="0"/>
      <dgm:spPr/>
    </dgm:pt>
    <dgm:pt modelId="{2C7CE796-EB4A-4BA4-87DB-EEEE757B4DB3}" type="pres">
      <dgm:prSet presAssocID="{31AF1180-27C3-4E05-BFA2-FA4793706BDA}" presName="compositeNode" presStyleCnt="0"/>
      <dgm:spPr/>
    </dgm:pt>
    <dgm:pt modelId="{1F17F0B8-686D-494B-9211-6817DB365FA6}" type="pres">
      <dgm:prSet presAssocID="{31AF1180-27C3-4E05-BFA2-FA4793706BD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7CDAC24-5B5C-4C17-A386-D67460E12FB3}" type="pres">
      <dgm:prSet presAssocID="{31AF1180-27C3-4E05-BFA2-FA4793706BDA}" presName="parSh" presStyleCnt="0"/>
      <dgm:spPr/>
    </dgm:pt>
    <dgm:pt modelId="{381037E2-EBEB-4AD5-836C-D4C46A08E734}" type="pres">
      <dgm:prSet presAssocID="{31AF1180-27C3-4E05-BFA2-FA4793706BDA}" presName="lineNode" presStyleLbl="alignAccFollowNode1" presStyleIdx="12" presStyleCnt="15"/>
      <dgm:spPr/>
    </dgm:pt>
    <dgm:pt modelId="{7D67FC99-3BFE-4015-95CD-BA553FB26F53}" type="pres">
      <dgm:prSet presAssocID="{31AF1180-27C3-4E05-BFA2-FA4793706BDA}" presName="lineArrowNode" presStyleLbl="alignAccFollowNode1" presStyleIdx="13" presStyleCnt="15"/>
      <dgm:spPr/>
    </dgm:pt>
    <dgm:pt modelId="{78C13466-A4BF-4553-B020-F7FDC1D4379E}" type="pres">
      <dgm:prSet presAssocID="{FA22425D-D52E-407F-BB78-00E0541A3B62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169A867F-059E-4059-96D7-86036F394E5B}" type="pres">
      <dgm:prSet presAssocID="{FA22425D-D52E-407F-BB78-00E0541A3B62}" presName="spacerBetweenCircleAndCallout" presStyleCnt="0">
        <dgm:presLayoutVars/>
      </dgm:prSet>
      <dgm:spPr/>
    </dgm:pt>
    <dgm:pt modelId="{9073EFD1-4B24-4F6F-86CC-94032240289A}" type="pres">
      <dgm:prSet presAssocID="{31AF1180-27C3-4E05-BFA2-FA4793706BDA}" presName="nodeText" presStyleLbl="alignAccFollowNode1" presStyleIdx="14" presStyleCnt="15" custScaleY="107071">
        <dgm:presLayoutVars>
          <dgm:bulletEnabled val="1"/>
        </dgm:presLayoutVars>
      </dgm:prSet>
      <dgm:spPr/>
    </dgm:pt>
  </dgm:ptLst>
  <dgm:cxnLst>
    <dgm:cxn modelId="{3279170E-7760-4761-A6B9-BB5879D8C5BF}" type="presOf" srcId="{5CBFEEC7-334C-480A-A98F-24246603AFD3}" destId="{07C8DF07-FF42-4FF2-8E66-990C92A5F0A7}" srcOrd="0" destOrd="0" presId="urn:microsoft.com/office/officeart/2016/7/layout/LinearArrowProcessNumbered"/>
    <dgm:cxn modelId="{8A77F01D-3ABC-41E5-8E4C-89AC46ADFECE}" srcId="{133A7AC6-A46A-4227-B6D4-395B419E1C8B}" destId="{7AE2AD47-D4BF-48DD-8A01-CF7C5B4AEC9B}" srcOrd="1" destOrd="0" parTransId="{2932D05C-03C1-4A1F-A5E2-3C83BA545385}" sibTransId="{71CD257D-1818-4574-B2F6-B994D63F8755}"/>
    <dgm:cxn modelId="{FD5AD63A-7EB3-4A68-9F93-3F81453C1E33}" type="presOf" srcId="{FA22425D-D52E-407F-BB78-00E0541A3B62}" destId="{78C13466-A4BF-4553-B020-F7FDC1D4379E}" srcOrd="0" destOrd="0" presId="urn:microsoft.com/office/officeart/2016/7/layout/LinearArrowProcessNumbered"/>
    <dgm:cxn modelId="{A178E03D-21BA-4DCF-B8DA-905858A64BD1}" type="presOf" srcId="{D616AF61-DF96-47F6-977B-155C4CAFDAC4}" destId="{B4E1BAE4-24E0-4257-A307-4C6C55463099}" srcOrd="0" destOrd="0" presId="urn:microsoft.com/office/officeart/2016/7/layout/LinearArrowProcessNumbered"/>
    <dgm:cxn modelId="{422DA266-E719-4509-9AD5-E482B745D5A8}" type="presOf" srcId="{31AF1180-27C3-4E05-BFA2-FA4793706BDA}" destId="{9073EFD1-4B24-4F6F-86CC-94032240289A}" srcOrd="0" destOrd="0" presId="urn:microsoft.com/office/officeart/2016/7/layout/LinearArrowProcessNumbered"/>
    <dgm:cxn modelId="{3DBD0649-2982-418A-978A-A96BD0D9B4A5}" type="presOf" srcId="{7AE2AD47-D4BF-48DD-8A01-CF7C5B4AEC9B}" destId="{61AF2C88-3AC5-40C0-BE1B-29D886E958B1}" srcOrd="0" destOrd="0" presId="urn:microsoft.com/office/officeart/2016/7/layout/LinearArrowProcessNumbered"/>
    <dgm:cxn modelId="{D66A964B-6106-41A1-AB8C-5EDBBE3DDB2E}" type="presOf" srcId="{133A7AC6-A46A-4227-B6D4-395B419E1C8B}" destId="{42838083-FD43-42FD-9B43-4835162B71FD}" srcOrd="0" destOrd="0" presId="urn:microsoft.com/office/officeart/2016/7/layout/LinearArrowProcessNumbered"/>
    <dgm:cxn modelId="{FFB0E46D-2596-45BB-B3A5-0E765ADB5A51}" type="presOf" srcId="{DB8D2448-A8D5-4B96-A4C5-097C666F23DB}" destId="{5CC871F8-8E02-4F24-9E86-757E5406D4C2}" srcOrd="0" destOrd="0" presId="urn:microsoft.com/office/officeart/2016/7/layout/LinearArrowProcessNumbered"/>
    <dgm:cxn modelId="{8EC80392-3236-41D8-8A04-9BD40D94B600}" type="presOf" srcId="{71CD257D-1818-4574-B2F6-B994D63F8755}" destId="{485AB182-A66E-40BE-8A3C-164693585FA8}" srcOrd="0" destOrd="0" presId="urn:microsoft.com/office/officeart/2016/7/layout/LinearArrowProcessNumbered"/>
    <dgm:cxn modelId="{3CF576A2-2BF5-4E62-B32B-1B765BD9074F}" type="presOf" srcId="{76DE2D59-9D04-4D7D-B682-409D21D7D233}" destId="{139A30FD-4B67-4BDB-A39C-60324D14EF92}" srcOrd="0" destOrd="0" presId="urn:microsoft.com/office/officeart/2016/7/layout/LinearArrowProcessNumbered"/>
    <dgm:cxn modelId="{7ED562A6-4721-4B95-92FF-2A57234FE231}" srcId="{133A7AC6-A46A-4227-B6D4-395B419E1C8B}" destId="{31AF1180-27C3-4E05-BFA2-FA4793706BDA}" srcOrd="4" destOrd="0" parTransId="{DB1C91D9-9EEC-4087-8507-5FA3B8782406}" sibTransId="{FA22425D-D52E-407F-BB78-00E0541A3B62}"/>
    <dgm:cxn modelId="{31A19AC0-E1C1-4658-89F5-604FD8591AAF}" srcId="{133A7AC6-A46A-4227-B6D4-395B419E1C8B}" destId="{67B1C8BE-4BC6-43C9-AC97-BD9C0626E0F3}" srcOrd="3" destOrd="0" parTransId="{B3B16BEB-9753-4FD9-BD77-21F76BE9A6C7}" sibTransId="{08E92043-5AA5-4785-A2E4-7E9FF1D69100}"/>
    <dgm:cxn modelId="{04E632CE-B2D1-4790-8FA9-3B3C20B33019}" type="presOf" srcId="{67B1C8BE-4BC6-43C9-AC97-BD9C0626E0F3}" destId="{D54620B2-9595-49F7-9BDD-B0EB516D7046}" srcOrd="0" destOrd="0" presId="urn:microsoft.com/office/officeart/2016/7/layout/LinearArrowProcessNumbered"/>
    <dgm:cxn modelId="{A9F132CF-45E9-4AFB-9F17-0C00B7A20EAC}" type="presOf" srcId="{08E92043-5AA5-4785-A2E4-7E9FF1D69100}" destId="{9712F6B2-6021-4977-8E27-CD1E784630C6}" srcOrd="0" destOrd="0" presId="urn:microsoft.com/office/officeart/2016/7/layout/LinearArrowProcessNumbered"/>
    <dgm:cxn modelId="{5BE8DDD5-A524-4DC0-9297-911D5D0D1227}" srcId="{133A7AC6-A46A-4227-B6D4-395B419E1C8B}" destId="{76DE2D59-9D04-4D7D-B682-409D21D7D233}" srcOrd="2" destOrd="0" parTransId="{D00AA30C-1160-408E-9118-4F9D0BD7DE29}" sibTransId="{D616AF61-DF96-47F6-977B-155C4CAFDAC4}"/>
    <dgm:cxn modelId="{9B540AFF-69AE-404D-BEEC-F7C9B47A9A60}" srcId="{133A7AC6-A46A-4227-B6D4-395B419E1C8B}" destId="{5CBFEEC7-334C-480A-A98F-24246603AFD3}" srcOrd="0" destOrd="0" parTransId="{267A9712-1EDE-4EBF-AEDD-D9C1EB63C4EC}" sibTransId="{DB8D2448-A8D5-4B96-A4C5-097C666F23DB}"/>
    <dgm:cxn modelId="{951818A7-EF87-47C3-9F44-74762C655860}" type="presParOf" srcId="{42838083-FD43-42FD-9B43-4835162B71FD}" destId="{F469AB14-D6E4-44F4-9444-B3805663E5BD}" srcOrd="0" destOrd="0" presId="urn:microsoft.com/office/officeart/2016/7/layout/LinearArrowProcessNumbered"/>
    <dgm:cxn modelId="{09DF1C9D-BF8F-4740-9105-DF3771B60060}" type="presParOf" srcId="{F469AB14-D6E4-44F4-9444-B3805663E5BD}" destId="{53BD8CDF-5EA7-44C7-93AC-13E58938D147}" srcOrd="0" destOrd="0" presId="urn:microsoft.com/office/officeart/2016/7/layout/LinearArrowProcessNumbered"/>
    <dgm:cxn modelId="{A57F0512-1BCF-444D-AD78-EF89B0F9DA01}" type="presParOf" srcId="{F469AB14-D6E4-44F4-9444-B3805663E5BD}" destId="{900AE854-097D-485E-AD20-C03193173336}" srcOrd="1" destOrd="0" presId="urn:microsoft.com/office/officeart/2016/7/layout/LinearArrowProcessNumbered"/>
    <dgm:cxn modelId="{1B8039B4-1DE4-4250-B484-45149F84E0C2}" type="presParOf" srcId="{900AE854-097D-485E-AD20-C03193173336}" destId="{695C587F-B0F9-4AE4-89C5-CBE6C8232153}" srcOrd="0" destOrd="0" presId="urn:microsoft.com/office/officeart/2016/7/layout/LinearArrowProcessNumbered"/>
    <dgm:cxn modelId="{E0B9EB2B-70F6-458F-A44A-BF7510D508C8}" type="presParOf" srcId="{900AE854-097D-485E-AD20-C03193173336}" destId="{9CBB5EC1-642F-4F23-BC93-287A10C52712}" srcOrd="1" destOrd="0" presId="urn:microsoft.com/office/officeart/2016/7/layout/LinearArrowProcessNumbered"/>
    <dgm:cxn modelId="{250D8D2B-6C7E-4C84-8004-0AE5690836BC}" type="presParOf" srcId="{900AE854-097D-485E-AD20-C03193173336}" destId="{5CC871F8-8E02-4F24-9E86-757E5406D4C2}" srcOrd="2" destOrd="0" presId="urn:microsoft.com/office/officeart/2016/7/layout/LinearArrowProcessNumbered"/>
    <dgm:cxn modelId="{057DF060-BFF8-48C9-AE16-E22493DB2AA0}" type="presParOf" srcId="{900AE854-097D-485E-AD20-C03193173336}" destId="{F9885F0D-5512-4279-B6AE-C4FD26324214}" srcOrd="3" destOrd="0" presId="urn:microsoft.com/office/officeart/2016/7/layout/LinearArrowProcessNumbered"/>
    <dgm:cxn modelId="{D83C1E55-D825-47DA-9418-323AF5081804}" type="presParOf" srcId="{F469AB14-D6E4-44F4-9444-B3805663E5BD}" destId="{07C8DF07-FF42-4FF2-8E66-990C92A5F0A7}" srcOrd="2" destOrd="0" presId="urn:microsoft.com/office/officeart/2016/7/layout/LinearArrowProcessNumbered"/>
    <dgm:cxn modelId="{7BFD8FC8-2DF4-4F47-A9D3-FAFD4BD24F1E}" type="presParOf" srcId="{42838083-FD43-42FD-9B43-4835162B71FD}" destId="{7D842F26-91C6-44AE-8BFC-0127EAA061C5}" srcOrd="1" destOrd="0" presId="urn:microsoft.com/office/officeart/2016/7/layout/LinearArrowProcessNumbered"/>
    <dgm:cxn modelId="{C960395E-FA23-4FED-BEAF-8230E92763E0}" type="presParOf" srcId="{42838083-FD43-42FD-9B43-4835162B71FD}" destId="{93595458-6641-46BD-9024-F950F65D03DE}" srcOrd="2" destOrd="0" presId="urn:microsoft.com/office/officeart/2016/7/layout/LinearArrowProcessNumbered"/>
    <dgm:cxn modelId="{87A2EE28-BA0E-4240-AA52-DD0238E73F5A}" type="presParOf" srcId="{93595458-6641-46BD-9024-F950F65D03DE}" destId="{E786C0B6-2661-45B8-BDDC-38EEAD644E58}" srcOrd="0" destOrd="0" presId="urn:microsoft.com/office/officeart/2016/7/layout/LinearArrowProcessNumbered"/>
    <dgm:cxn modelId="{7AE8B8C6-98D9-4DBB-8005-05AD79160C63}" type="presParOf" srcId="{93595458-6641-46BD-9024-F950F65D03DE}" destId="{477DA0DC-000C-42F2-8088-5C569DAF1BCC}" srcOrd="1" destOrd="0" presId="urn:microsoft.com/office/officeart/2016/7/layout/LinearArrowProcessNumbered"/>
    <dgm:cxn modelId="{3CD41619-EF19-4178-B209-4B0F9E4C2DBF}" type="presParOf" srcId="{477DA0DC-000C-42F2-8088-5C569DAF1BCC}" destId="{EBAA05A9-44AF-4769-9DF2-5BE9D16850BC}" srcOrd="0" destOrd="0" presId="urn:microsoft.com/office/officeart/2016/7/layout/LinearArrowProcessNumbered"/>
    <dgm:cxn modelId="{F0BAC079-0A6A-4921-BEA4-40D79B549F14}" type="presParOf" srcId="{477DA0DC-000C-42F2-8088-5C569DAF1BCC}" destId="{8C9B30EC-4A33-49FA-AD79-BCE30D6DD0EF}" srcOrd="1" destOrd="0" presId="urn:microsoft.com/office/officeart/2016/7/layout/LinearArrowProcessNumbered"/>
    <dgm:cxn modelId="{470769C1-8460-46E4-BE71-B01618E2107B}" type="presParOf" srcId="{477DA0DC-000C-42F2-8088-5C569DAF1BCC}" destId="{485AB182-A66E-40BE-8A3C-164693585FA8}" srcOrd="2" destOrd="0" presId="urn:microsoft.com/office/officeart/2016/7/layout/LinearArrowProcessNumbered"/>
    <dgm:cxn modelId="{147CA33F-134C-416F-8BC9-D298FBEF8A97}" type="presParOf" srcId="{477DA0DC-000C-42F2-8088-5C569DAF1BCC}" destId="{166DD813-3F48-47F4-AC07-1C375F3AE545}" srcOrd="3" destOrd="0" presId="urn:microsoft.com/office/officeart/2016/7/layout/LinearArrowProcessNumbered"/>
    <dgm:cxn modelId="{06C00C3D-9294-48FE-8077-EC3B0E2FAC41}" type="presParOf" srcId="{93595458-6641-46BD-9024-F950F65D03DE}" destId="{61AF2C88-3AC5-40C0-BE1B-29D886E958B1}" srcOrd="2" destOrd="0" presId="urn:microsoft.com/office/officeart/2016/7/layout/LinearArrowProcessNumbered"/>
    <dgm:cxn modelId="{F32E3E34-AB1F-404F-B965-5F56B90D45CF}" type="presParOf" srcId="{42838083-FD43-42FD-9B43-4835162B71FD}" destId="{AEC3B261-1F17-462C-81C7-799D1AAD13D5}" srcOrd="3" destOrd="0" presId="urn:microsoft.com/office/officeart/2016/7/layout/LinearArrowProcessNumbered"/>
    <dgm:cxn modelId="{653262C9-0495-467C-AF63-8B9F8713F701}" type="presParOf" srcId="{42838083-FD43-42FD-9B43-4835162B71FD}" destId="{45D66D35-8857-48F0-8714-4E4E382E32A3}" srcOrd="4" destOrd="0" presId="urn:microsoft.com/office/officeart/2016/7/layout/LinearArrowProcessNumbered"/>
    <dgm:cxn modelId="{9C7C6B8B-20B2-498E-9FEF-F83E5BD603A8}" type="presParOf" srcId="{45D66D35-8857-48F0-8714-4E4E382E32A3}" destId="{3E8A91CB-C49F-44A6-B283-FC3768325159}" srcOrd="0" destOrd="0" presId="urn:microsoft.com/office/officeart/2016/7/layout/LinearArrowProcessNumbered"/>
    <dgm:cxn modelId="{6828489B-DBF8-4693-B4BB-C3696B1D3107}" type="presParOf" srcId="{45D66D35-8857-48F0-8714-4E4E382E32A3}" destId="{DB4F2CF3-B007-4193-B9F4-CC37CF4FF79C}" srcOrd="1" destOrd="0" presId="urn:microsoft.com/office/officeart/2016/7/layout/LinearArrowProcessNumbered"/>
    <dgm:cxn modelId="{8ADABEDE-EC5D-4E07-86CD-E32F812E6174}" type="presParOf" srcId="{DB4F2CF3-B007-4193-B9F4-CC37CF4FF79C}" destId="{33C47627-A709-479D-B160-F63A15AC54CD}" srcOrd="0" destOrd="0" presId="urn:microsoft.com/office/officeart/2016/7/layout/LinearArrowProcessNumbered"/>
    <dgm:cxn modelId="{961D3DC2-7F1C-4539-B586-0FDA62D8859E}" type="presParOf" srcId="{DB4F2CF3-B007-4193-B9F4-CC37CF4FF79C}" destId="{F0B21938-DE8C-478B-B5A2-16024DEE6A41}" srcOrd="1" destOrd="0" presId="urn:microsoft.com/office/officeart/2016/7/layout/LinearArrowProcessNumbered"/>
    <dgm:cxn modelId="{1F4A9B14-CC58-4402-AFFC-275F85344D61}" type="presParOf" srcId="{DB4F2CF3-B007-4193-B9F4-CC37CF4FF79C}" destId="{B4E1BAE4-24E0-4257-A307-4C6C55463099}" srcOrd="2" destOrd="0" presId="urn:microsoft.com/office/officeart/2016/7/layout/LinearArrowProcessNumbered"/>
    <dgm:cxn modelId="{6C8E2285-BB7B-4753-9946-A763497AD904}" type="presParOf" srcId="{DB4F2CF3-B007-4193-B9F4-CC37CF4FF79C}" destId="{432A11F2-3328-4BF3-B669-77FAEEB80A97}" srcOrd="3" destOrd="0" presId="urn:microsoft.com/office/officeart/2016/7/layout/LinearArrowProcessNumbered"/>
    <dgm:cxn modelId="{1A407674-9F0A-450F-9361-29999CE947D0}" type="presParOf" srcId="{45D66D35-8857-48F0-8714-4E4E382E32A3}" destId="{139A30FD-4B67-4BDB-A39C-60324D14EF92}" srcOrd="2" destOrd="0" presId="urn:microsoft.com/office/officeart/2016/7/layout/LinearArrowProcessNumbered"/>
    <dgm:cxn modelId="{C8FEC964-A47F-4A6F-BEE9-F50C69ED4D14}" type="presParOf" srcId="{42838083-FD43-42FD-9B43-4835162B71FD}" destId="{2B5ED1C3-20A5-4CB2-99D0-4CBD1EFBBA6A}" srcOrd="5" destOrd="0" presId="urn:microsoft.com/office/officeart/2016/7/layout/LinearArrowProcessNumbered"/>
    <dgm:cxn modelId="{BF131F12-B29E-4F11-94DC-F7E2FA24C6EF}" type="presParOf" srcId="{42838083-FD43-42FD-9B43-4835162B71FD}" destId="{8AC2A872-176E-4295-9A9B-ABF037DD406B}" srcOrd="6" destOrd="0" presId="urn:microsoft.com/office/officeart/2016/7/layout/LinearArrowProcessNumbered"/>
    <dgm:cxn modelId="{69109DF9-2A13-422D-AD1A-18185FE5841F}" type="presParOf" srcId="{8AC2A872-176E-4295-9A9B-ABF037DD406B}" destId="{7A587025-A13D-45CA-86DB-C2FC49056C4B}" srcOrd="0" destOrd="0" presId="urn:microsoft.com/office/officeart/2016/7/layout/LinearArrowProcessNumbered"/>
    <dgm:cxn modelId="{7ED3DF08-2CB8-4CA7-AD08-545391D8CD84}" type="presParOf" srcId="{8AC2A872-176E-4295-9A9B-ABF037DD406B}" destId="{2BB801D3-BBDB-47EC-A6F5-B40BC588F838}" srcOrd="1" destOrd="0" presId="urn:microsoft.com/office/officeart/2016/7/layout/LinearArrowProcessNumbered"/>
    <dgm:cxn modelId="{2D11F307-1C7B-4A97-93E0-EC1AA80A3676}" type="presParOf" srcId="{2BB801D3-BBDB-47EC-A6F5-B40BC588F838}" destId="{923C8E2D-C26E-48A8-9F46-6AE22D912A0D}" srcOrd="0" destOrd="0" presId="urn:microsoft.com/office/officeart/2016/7/layout/LinearArrowProcessNumbered"/>
    <dgm:cxn modelId="{C4DB5D0F-64D2-4336-847B-E23F1B5E7C68}" type="presParOf" srcId="{2BB801D3-BBDB-47EC-A6F5-B40BC588F838}" destId="{E9DE8F7D-911B-4586-A306-E93279FCB184}" srcOrd="1" destOrd="0" presId="urn:microsoft.com/office/officeart/2016/7/layout/LinearArrowProcessNumbered"/>
    <dgm:cxn modelId="{0593CEED-2E1E-46C0-91E9-196F0CB7BEB7}" type="presParOf" srcId="{2BB801D3-BBDB-47EC-A6F5-B40BC588F838}" destId="{9712F6B2-6021-4977-8E27-CD1E784630C6}" srcOrd="2" destOrd="0" presId="urn:microsoft.com/office/officeart/2016/7/layout/LinearArrowProcessNumbered"/>
    <dgm:cxn modelId="{FFF400BD-A50D-4705-A353-5A0074BEA0BF}" type="presParOf" srcId="{2BB801D3-BBDB-47EC-A6F5-B40BC588F838}" destId="{4AB5A968-552B-4949-8162-D7948946DC24}" srcOrd="3" destOrd="0" presId="urn:microsoft.com/office/officeart/2016/7/layout/LinearArrowProcessNumbered"/>
    <dgm:cxn modelId="{EBC298DF-CF01-4C32-B680-270F4EB3FB26}" type="presParOf" srcId="{8AC2A872-176E-4295-9A9B-ABF037DD406B}" destId="{D54620B2-9595-49F7-9BDD-B0EB516D7046}" srcOrd="2" destOrd="0" presId="urn:microsoft.com/office/officeart/2016/7/layout/LinearArrowProcessNumbered"/>
    <dgm:cxn modelId="{BA6A2A59-2D4E-4286-8E8E-798E427D053D}" type="presParOf" srcId="{42838083-FD43-42FD-9B43-4835162B71FD}" destId="{4EE924FE-EE7F-467A-BFD0-1D141D61BF86}" srcOrd="7" destOrd="0" presId="urn:microsoft.com/office/officeart/2016/7/layout/LinearArrowProcessNumbered"/>
    <dgm:cxn modelId="{E80D4199-5C00-4211-92CE-006E68369DBB}" type="presParOf" srcId="{42838083-FD43-42FD-9B43-4835162B71FD}" destId="{2C7CE796-EB4A-4BA4-87DB-EEEE757B4DB3}" srcOrd="8" destOrd="0" presId="urn:microsoft.com/office/officeart/2016/7/layout/LinearArrowProcessNumbered"/>
    <dgm:cxn modelId="{01BFEB10-8CF5-41E0-A24E-D1D6623F3160}" type="presParOf" srcId="{2C7CE796-EB4A-4BA4-87DB-EEEE757B4DB3}" destId="{1F17F0B8-686D-494B-9211-6817DB365FA6}" srcOrd="0" destOrd="0" presId="urn:microsoft.com/office/officeart/2016/7/layout/LinearArrowProcessNumbered"/>
    <dgm:cxn modelId="{44C98682-A4E9-488B-8DA7-A34E02D15B7C}" type="presParOf" srcId="{2C7CE796-EB4A-4BA4-87DB-EEEE757B4DB3}" destId="{E7CDAC24-5B5C-4C17-A386-D67460E12FB3}" srcOrd="1" destOrd="0" presId="urn:microsoft.com/office/officeart/2016/7/layout/LinearArrowProcessNumbered"/>
    <dgm:cxn modelId="{C251F7BD-E2A9-4A10-85DC-26AC51143B92}" type="presParOf" srcId="{E7CDAC24-5B5C-4C17-A386-D67460E12FB3}" destId="{381037E2-EBEB-4AD5-836C-D4C46A08E734}" srcOrd="0" destOrd="0" presId="urn:microsoft.com/office/officeart/2016/7/layout/LinearArrowProcessNumbered"/>
    <dgm:cxn modelId="{58808331-1D96-4961-928D-6EF33184C681}" type="presParOf" srcId="{E7CDAC24-5B5C-4C17-A386-D67460E12FB3}" destId="{7D67FC99-3BFE-4015-95CD-BA553FB26F53}" srcOrd="1" destOrd="0" presId="urn:microsoft.com/office/officeart/2016/7/layout/LinearArrowProcessNumbered"/>
    <dgm:cxn modelId="{FFF32E56-165E-4C32-AAB9-EDFA80ABF866}" type="presParOf" srcId="{E7CDAC24-5B5C-4C17-A386-D67460E12FB3}" destId="{78C13466-A4BF-4553-B020-F7FDC1D4379E}" srcOrd="2" destOrd="0" presId="urn:microsoft.com/office/officeart/2016/7/layout/LinearArrowProcessNumbered"/>
    <dgm:cxn modelId="{12241CA7-5B94-4EB3-B123-20073B2B6772}" type="presParOf" srcId="{E7CDAC24-5B5C-4C17-A386-D67460E12FB3}" destId="{169A867F-059E-4059-96D7-86036F394E5B}" srcOrd="3" destOrd="0" presId="urn:microsoft.com/office/officeart/2016/7/layout/LinearArrowProcessNumbered"/>
    <dgm:cxn modelId="{A33EF1CE-D56B-4FCE-AF6A-FA1C6F504D20}" type="presParOf" srcId="{2C7CE796-EB4A-4BA4-87DB-EEEE757B4DB3}" destId="{9073EFD1-4B24-4F6F-86CC-94032240289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AFB56C-F097-4C06-A164-ED0109E35A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A61B01-BE3A-474F-9180-F530501A3039}">
      <dgm:prSet/>
      <dgm:spPr/>
      <dgm:t>
        <a:bodyPr/>
        <a:lstStyle/>
        <a:p>
          <a:r>
            <a:rPr lang="en-US" b="0" i="0" baseline="0"/>
            <a:t>• </a:t>
          </a:r>
          <a:r>
            <a:rPr lang="en-US" b="1" i="0" baseline="0"/>
            <a:t>Concept:</a:t>
          </a:r>
          <a:r>
            <a:rPr lang="en-US" b="0" i="0" baseline="0"/>
            <a:t> QuickBites is a app for convenient food delivery from various local restaurants. It connects users, facilitates ordering, and offers real-time delivery tracking.</a:t>
          </a:r>
          <a:endParaRPr lang="en-US"/>
        </a:p>
      </dgm:t>
    </dgm:pt>
    <dgm:pt modelId="{699EC31F-245A-4B14-925F-83D75B0B30D4}" type="parTrans" cxnId="{0FFFB551-B944-4ACC-8CA1-95B2D07C21DC}">
      <dgm:prSet/>
      <dgm:spPr/>
      <dgm:t>
        <a:bodyPr/>
        <a:lstStyle/>
        <a:p>
          <a:endParaRPr lang="en-US"/>
        </a:p>
      </dgm:t>
    </dgm:pt>
    <dgm:pt modelId="{AE793127-AC77-448D-BEA8-CC047C69FAD6}" type="sibTrans" cxnId="{0FFFB551-B944-4ACC-8CA1-95B2D07C21DC}">
      <dgm:prSet/>
      <dgm:spPr/>
      <dgm:t>
        <a:bodyPr/>
        <a:lstStyle/>
        <a:p>
          <a:endParaRPr lang="en-US"/>
        </a:p>
      </dgm:t>
    </dgm:pt>
    <dgm:pt modelId="{837EAFBD-8BEB-43DA-96F6-8825C3F86278}">
      <dgm:prSet/>
      <dgm:spPr/>
      <dgm:t>
        <a:bodyPr/>
        <a:lstStyle/>
        <a:p>
          <a:r>
            <a:rPr lang="en-US" b="0" i="0" baseline="0"/>
            <a:t>• </a:t>
          </a:r>
          <a:r>
            <a:rPr lang="en-US" b="1" i="0" baseline="0"/>
            <a:t>Target Audience:</a:t>
          </a:r>
          <a:r>
            <a:rPr lang="en-US" b="0" i="0" baseline="0"/>
            <a:t> Busy individuals and families who value convenience and a user-friendly interface for food delivery.</a:t>
          </a:r>
          <a:endParaRPr lang="en-US"/>
        </a:p>
      </dgm:t>
    </dgm:pt>
    <dgm:pt modelId="{A903A954-8646-4A5E-A395-E1B5028D9218}" type="parTrans" cxnId="{EEDE6683-C648-466C-9D74-CCF73F1B0837}">
      <dgm:prSet/>
      <dgm:spPr/>
      <dgm:t>
        <a:bodyPr/>
        <a:lstStyle/>
        <a:p>
          <a:endParaRPr lang="en-US"/>
        </a:p>
      </dgm:t>
    </dgm:pt>
    <dgm:pt modelId="{375E2D3B-3EBD-4ADE-A5E5-AE7A10E563A2}" type="sibTrans" cxnId="{EEDE6683-C648-466C-9D74-CCF73F1B0837}">
      <dgm:prSet/>
      <dgm:spPr/>
      <dgm:t>
        <a:bodyPr/>
        <a:lstStyle/>
        <a:p>
          <a:endParaRPr lang="en-US"/>
        </a:p>
      </dgm:t>
    </dgm:pt>
    <dgm:pt modelId="{36453209-B0B4-4206-A0F6-9274B9B506E7}">
      <dgm:prSet/>
      <dgm:spPr/>
      <dgm:t>
        <a:bodyPr/>
        <a:lstStyle/>
        <a:p>
          <a:r>
            <a:rPr lang="en-US" b="0" i="0" baseline="0"/>
            <a:t>• </a:t>
          </a:r>
          <a:r>
            <a:rPr lang="en-US" b="1" i="0" baseline="0"/>
            <a:t>Key Features for Users:</a:t>
          </a:r>
          <a:r>
            <a:rPr lang="en-US" b="0" i="0" baseline="0"/>
            <a:t> Browse restaurants, explore menus, customize orders, track deliveries, read reviews, access order history, benefit from promotions.</a:t>
          </a:r>
          <a:endParaRPr lang="en-US"/>
        </a:p>
      </dgm:t>
    </dgm:pt>
    <dgm:pt modelId="{21D64CFC-7077-4847-A4FD-AC4832EE99FD}" type="parTrans" cxnId="{01874D7B-8D5E-467A-A1DF-F30D9DC6E975}">
      <dgm:prSet/>
      <dgm:spPr/>
      <dgm:t>
        <a:bodyPr/>
        <a:lstStyle/>
        <a:p>
          <a:endParaRPr lang="en-US"/>
        </a:p>
      </dgm:t>
    </dgm:pt>
    <dgm:pt modelId="{82511523-E5E3-4A11-8EB5-268FF051D886}" type="sibTrans" cxnId="{01874D7B-8D5E-467A-A1DF-F30D9DC6E975}">
      <dgm:prSet/>
      <dgm:spPr/>
      <dgm:t>
        <a:bodyPr/>
        <a:lstStyle/>
        <a:p>
          <a:endParaRPr lang="en-US"/>
        </a:p>
      </dgm:t>
    </dgm:pt>
    <dgm:pt modelId="{AF5961DD-F110-41B7-9A95-BAA05C90F00C}">
      <dgm:prSet/>
      <dgm:spPr/>
      <dgm:t>
        <a:bodyPr/>
        <a:lstStyle/>
        <a:p>
          <a:r>
            <a:rPr lang="en-US" b="0" i="0" baseline="0"/>
            <a:t>• </a:t>
          </a:r>
          <a:r>
            <a:rPr lang="en-US" b="1" i="0" baseline="0"/>
            <a:t>Benefits for Users:</a:t>
          </a:r>
          <a:r>
            <a:rPr lang="en-US" b="0" i="0" baseline="0"/>
            <a:t> Convenience, variety, transparency, customization, efficiency.</a:t>
          </a:r>
          <a:endParaRPr lang="en-US"/>
        </a:p>
      </dgm:t>
    </dgm:pt>
    <dgm:pt modelId="{9C345AF2-D0F9-460E-9821-D762992CDA81}" type="parTrans" cxnId="{22964A2B-3984-4AFC-9C40-69E1791C757B}">
      <dgm:prSet/>
      <dgm:spPr/>
      <dgm:t>
        <a:bodyPr/>
        <a:lstStyle/>
        <a:p>
          <a:endParaRPr lang="en-US"/>
        </a:p>
      </dgm:t>
    </dgm:pt>
    <dgm:pt modelId="{8BC7CCE3-D057-45BE-A9CD-02F6CEA33558}" type="sibTrans" cxnId="{22964A2B-3984-4AFC-9C40-69E1791C757B}">
      <dgm:prSet/>
      <dgm:spPr/>
      <dgm:t>
        <a:bodyPr/>
        <a:lstStyle/>
        <a:p>
          <a:endParaRPr lang="en-US"/>
        </a:p>
      </dgm:t>
    </dgm:pt>
    <dgm:pt modelId="{37E50FC6-A473-441B-8E50-C60D128E25CB}">
      <dgm:prSet/>
      <dgm:spPr/>
      <dgm:t>
        <a:bodyPr/>
        <a:lstStyle/>
        <a:p>
          <a:r>
            <a:rPr lang="en-US" b="0" i="0" baseline="0"/>
            <a:t>• </a:t>
          </a:r>
          <a:r>
            <a:rPr lang="en-US" b="1" i="0" baseline="0"/>
            <a:t>Benefits for Restaurants:</a:t>
          </a:r>
          <a:r>
            <a:rPr lang="en-US" b="0" i="0" baseline="0"/>
            <a:t> Increased reach, simplified ordering, marketing opportunities, data &amp; analytics.</a:t>
          </a:r>
          <a:endParaRPr lang="en-US"/>
        </a:p>
      </dgm:t>
    </dgm:pt>
    <dgm:pt modelId="{99F86109-44E8-4DA7-ADC3-35882CAC3E9C}" type="parTrans" cxnId="{311726E1-47D1-4C2F-8735-5141D632E08F}">
      <dgm:prSet/>
      <dgm:spPr/>
      <dgm:t>
        <a:bodyPr/>
        <a:lstStyle/>
        <a:p>
          <a:endParaRPr lang="en-US"/>
        </a:p>
      </dgm:t>
    </dgm:pt>
    <dgm:pt modelId="{2735AE77-9E3D-403E-91E4-7FA87631AB5B}" type="sibTrans" cxnId="{311726E1-47D1-4C2F-8735-5141D632E08F}">
      <dgm:prSet/>
      <dgm:spPr/>
      <dgm:t>
        <a:bodyPr/>
        <a:lstStyle/>
        <a:p>
          <a:endParaRPr lang="en-US"/>
        </a:p>
      </dgm:t>
    </dgm:pt>
    <dgm:pt modelId="{0EF4057C-8246-49FB-8AC3-5C9545208D31}" type="pres">
      <dgm:prSet presAssocID="{2AAFB56C-F097-4C06-A164-ED0109E35A42}" presName="linear" presStyleCnt="0">
        <dgm:presLayoutVars>
          <dgm:animLvl val="lvl"/>
          <dgm:resizeHandles val="exact"/>
        </dgm:presLayoutVars>
      </dgm:prSet>
      <dgm:spPr/>
    </dgm:pt>
    <dgm:pt modelId="{34D1FB0D-43F4-47EF-9CA2-155EEA4D8D59}" type="pres">
      <dgm:prSet presAssocID="{4EA61B01-BE3A-474F-9180-F530501A30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0CEB66-F8A8-4E90-B871-5ED7A619E7EF}" type="pres">
      <dgm:prSet presAssocID="{AE793127-AC77-448D-BEA8-CC047C69FAD6}" presName="spacer" presStyleCnt="0"/>
      <dgm:spPr/>
    </dgm:pt>
    <dgm:pt modelId="{4D866CB2-5DCC-4269-9370-F22D054E972D}" type="pres">
      <dgm:prSet presAssocID="{837EAFBD-8BEB-43DA-96F6-8825C3F862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FFAF63-4745-47C8-AD29-4C0898E065FE}" type="pres">
      <dgm:prSet presAssocID="{375E2D3B-3EBD-4ADE-A5E5-AE7A10E563A2}" presName="spacer" presStyleCnt="0"/>
      <dgm:spPr/>
    </dgm:pt>
    <dgm:pt modelId="{9E800D3E-65EB-4F8C-AEE2-ACF019B6D15C}" type="pres">
      <dgm:prSet presAssocID="{36453209-B0B4-4206-A0F6-9274B9B506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5F5C4B-9845-434B-91E4-A8023D509AC8}" type="pres">
      <dgm:prSet presAssocID="{82511523-E5E3-4A11-8EB5-268FF051D886}" presName="spacer" presStyleCnt="0"/>
      <dgm:spPr/>
    </dgm:pt>
    <dgm:pt modelId="{B2AFAFB2-EFAE-4894-AA05-512417917EB3}" type="pres">
      <dgm:prSet presAssocID="{AF5961DD-F110-41B7-9A95-BAA05C90F0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AFC5EA-6255-447F-B522-9AFE5ABD5C9B}" type="pres">
      <dgm:prSet presAssocID="{8BC7CCE3-D057-45BE-A9CD-02F6CEA33558}" presName="spacer" presStyleCnt="0"/>
      <dgm:spPr/>
    </dgm:pt>
    <dgm:pt modelId="{E44EC420-06A4-4FB0-AE6A-95960EC31587}" type="pres">
      <dgm:prSet presAssocID="{37E50FC6-A473-441B-8E50-C60D128E25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AF9B12-2FD4-4B18-B076-328AA7FE4ADD}" type="presOf" srcId="{36453209-B0B4-4206-A0F6-9274B9B506E7}" destId="{9E800D3E-65EB-4F8C-AEE2-ACF019B6D15C}" srcOrd="0" destOrd="0" presId="urn:microsoft.com/office/officeart/2005/8/layout/vList2"/>
    <dgm:cxn modelId="{736F3F22-9541-4C8C-8D74-53A94FB077E2}" type="presOf" srcId="{37E50FC6-A473-441B-8E50-C60D128E25CB}" destId="{E44EC420-06A4-4FB0-AE6A-95960EC31587}" srcOrd="0" destOrd="0" presId="urn:microsoft.com/office/officeart/2005/8/layout/vList2"/>
    <dgm:cxn modelId="{22964A2B-3984-4AFC-9C40-69E1791C757B}" srcId="{2AAFB56C-F097-4C06-A164-ED0109E35A42}" destId="{AF5961DD-F110-41B7-9A95-BAA05C90F00C}" srcOrd="3" destOrd="0" parTransId="{9C345AF2-D0F9-460E-9821-D762992CDA81}" sibTransId="{8BC7CCE3-D057-45BE-A9CD-02F6CEA33558}"/>
    <dgm:cxn modelId="{74C9AE33-7FCB-44A0-9497-84DB1FF848C5}" type="presOf" srcId="{4EA61B01-BE3A-474F-9180-F530501A3039}" destId="{34D1FB0D-43F4-47EF-9CA2-155EEA4D8D59}" srcOrd="0" destOrd="0" presId="urn:microsoft.com/office/officeart/2005/8/layout/vList2"/>
    <dgm:cxn modelId="{69DD083E-531D-4CE5-BE6A-99718000A865}" type="presOf" srcId="{AF5961DD-F110-41B7-9A95-BAA05C90F00C}" destId="{B2AFAFB2-EFAE-4894-AA05-512417917EB3}" srcOrd="0" destOrd="0" presId="urn:microsoft.com/office/officeart/2005/8/layout/vList2"/>
    <dgm:cxn modelId="{0FFFB551-B944-4ACC-8CA1-95B2D07C21DC}" srcId="{2AAFB56C-F097-4C06-A164-ED0109E35A42}" destId="{4EA61B01-BE3A-474F-9180-F530501A3039}" srcOrd="0" destOrd="0" parTransId="{699EC31F-245A-4B14-925F-83D75B0B30D4}" sibTransId="{AE793127-AC77-448D-BEA8-CC047C69FAD6}"/>
    <dgm:cxn modelId="{7F847E75-F294-4A3B-A93E-0ACBD8A7CD8E}" type="presOf" srcId="{2AAFB56C-F097-4C06-A164-ED0109E35A42}" destId="{0EF4057C-8246-49FB-8AC3-5C9545208D31}" srcOrd="0" destOrd="0" presId="urn:microsoft.com/office/officeart/2005/8/layout/vList2"/>
    <dgm:cxn modelId="{01874D7B-8D5E-467A-A1DF-F30D9DC6E975}" srcId="{2AAFB56C-F097-4C06-A164-ED0109E35A42}" destId="{36453209-B0B4-4206-A0F6-9274B9B506E7}" srcOrd="2" destOrd="0" parTransId="{21D64CFC-7077-4847-A4FD-AC4832EE99FD}" sibTransId="{82511523-E5E3-4A11-8EB5-268FF051D886}"/>
    <dgm:cxn modelId="{EEDE6683-C648-466C-9D74-CCF73F1B0837}" srcId="{2AAFB56C-F097-4C06-A164-ED0109E35A42}" destId="{837EAFBD-8BEB-43DA-96F6-8825C3F86278}" srcOrd="1" destOrd="0" parTransId="{A903A954-8646-4A5E-A395-E1B5028D9218}" sibTransId="{375E2D3B-3EBD-4ADE-A5E5-AE7A10E563A2}"/>
    <dgm:cxn modelId="{311726E1-47D1-4C2F-8735-5141D632E08F}" srcId="{2AAFB56C-F097-4C06-A164-ED0109E35A42}" destId="{37E50FC6-A473-441B-8E50-C60D128E25CB}" srcOrd="4" destOrd="0" parTransId="{99F86109-44E8-4DA7-ADC3-35882CAC3E9C}" sibTransId="{2735AE77-9E3D-403E-91E4-7FA87631AB5B}"/>
    <dgm:cxn modelId="{130B0BE7-2805-445E-A506-502153246AFC}" type="presOf" srcId="{837EAFBD-8BEB-43DA-96F6-8825C3F86278}" destId="{4D866CB2-5DCC-4269-9370-F22D054E972D}" srcOrd="0" destOrd="0" presId="urn:microsoft.com/office/officeart/2005/8/layout/vList2"/>
    <dgm:cxn modelId="{68CED13F-1D72-4C35-95EB-269A5E2DF9D5}" type="presParOf" srcId="{0EF4057C-8246-49FB-8AC3-5C9545208D31}" destId="{34D1FB0D-43F4-47EF-9CA2-155EEA4D8D59}" srcOrd="0" destOrd="0" presId="urn:microsoft.com/office/officeart/2005/8/layout/vList2"/>
    <dgm:cxn modelId="{71B86EAB-1768-4DF4-B0D1-69D3E4A20E81}" type="presParOf" srcId="{0EF4057C-8246-49FB-8AC3-5C9545208D31}" destId="{230CEB66-F8A8-4E90-B871-5ED7A619E7EF}" srcOrd="1" destOrd="0" presId="urn:microsoft.com/office/officeart/2005/8/layout/vList2"/>
    <dgm:cxn modelId="{7AE8F84F-5304-4A02-90F0-09C27CF87257}" type="presParOf" srcId="{0EF4057C-8246-49FB-8AC3-5C9545208D31}" destId="{4D866CB2-5DCC-4269-9370-F22D054E972D}" srcOrd="2" destOrd="0" presId="urn:microsoft.com/office/officeart/2005/8/layout/vList2"/>
    <dgm:cxn modelId="{D33D85B0-4D24-4730-A1FB-B5050784A14A}" type="presParOf" srcId="{0EF4057C-8246-49FB-8AC3-5C9545208D31}" destId="{74FFAF63-4745-47C8-AD29-4C0898E065FE}" srcOrd="3" destOrd="0" presId="urn:microsoft.com/office/officeart/2005/8/layout/vList2"/>
    <dgm:cxn modelId="{6D01A4C1-D69E-4DBD-96EB-CFD95CE05C77}" type="presParOf" srcId="{0EF4057C-8246-49FB-8AC3-5C9545208D31}" destId="{9E800D3E-65EB-4F8C-AEE2-ACF019B6D15C}" srcOrd="4" destOrd="0" presId="urn:microsoft.com/office/officeart/2005/8/layout/vList2"/>
    <dgm:cxn modelId="{B0198255-134E-48FD-BE43-26DAE7CA7CA2}" type="presParOf" srcId="{0EF4057C-8246-49FB-8AC3-5C9545208D31}" destId="{E45F5C4B-9845-434B-91E4-A8023D509AC8}" srcOrd="5" destOrd="0" presId="urn:microsoft.com/office/officeart/2005/8/layout/vList2"/>
    <dgm:cxn modelId="{07ADEC9A-AD57-433A-9D50-1E2BE7B700FC}" type="presParOf" srcId="{0EF4057C-8246-49FB-8AC3-5C9545208D31}" destId="{B2AFAFB2-EFAE-4894-AA05-512417917EB3}" srcOrd="6" destOrd="0" presId="urn:microsoft.com/office/officeart/2005/8/layout/vList2"/>
    <dgm:cxn modelId="{5E6F4432-2FEC-4613-871D-F1805307C616}" type="presParOf" srcId="{0EF4057C-8246-49FB-8AC3-5C9545208D31}" destId="{1DAFC5EA-6255-447F-B522-9AFE5ABD5C9B}" srcOrd="7" destOrd="0" presId="urn:microsoft.com/office/officeart/2005/8/layout/vList2"/>
    <dgm:cxn modelId="{ACAC4525-0E15-4791-9466-741BE1A3E44B}" type="presParOf" srcId="{0EF4057C-8246-49FB-8AC3-5C9545208D31}" destId="{E44EC420-06A4-4FB0-AE6A-95960EC315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C587F-B0F9-4AE4-89C5-CBE6C8232153}">
      <dsp:nvSpPr>
        <dsp:cNvPr id="0" name=""/>
        <dsp:cNvSpPr/>
      </dsp:nvSpPr>
      <dsp:spPr>
        <a:xfrm>
          <a:off x="1130450" y="555559"/>
          <a:ext cx="903257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B5EC1-642F-4F23-BC93-287A10C52712}">
      <dsp:nvSpPr>
        <dsp:cNvPr id="0" name=""/>
        <dsp:cNvSpPr/>
      </dsp:nvSpPr>
      <dsp:spPr>
        <a:xfrm>
          <a:off x="2087903" y="479722"/>
          <a:ext cx="103874" cy="195103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871F8-8E02-4F24-9E86-757E5406D4C2}">
      <dsp:nvSpPr>
        <dsp:cNvPr id="0" name=""/>
        <dsp:cNvSpPr/>
      </dsp:nvSpPr>
      <dsp:spPr>
        <a:xfrm>
          <a:off x="558388" y="96441"/>
          <a:ext cx="918308" cy="9183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635" tIns="35635" rIns="35635" bIns="3563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92871" y="230924"/>
        <a:ext cx="649342" cy="649342"/>
      </dsp:txXfrm>
    </dsp:sp>
    <dsp:sp modelId="{07C8DF07-FF42-4FF2-8E66-990C92A5F0A7}">
      <dsp:nvSpPr>
        <dsp:cNvPr id="0" name=""/>
        <dsp:cNvSpPr/>
      </dsp:nvSpPr>
      <dsp:spPr>
        <a:xfrm>
          <a:off x="1378" y="1180350"/>
          <a:ext cx="2032329" cy="250622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12" tIns="165100" rIns="16031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 Problem: Food delivery can be inconvenient with difficulty comparing options and tracking orders. Restaurants struggle to reach new customers and manage online orders efficiently.</a:t>
          </a:r>
          <a:endParaRPr lang="en-US" sz="1100" kern="1200"/>
        </a:p>
      </dsp:txBody>
      <dsp:txXfrm>
        <a:off x="1378" y="1586816"/>
        <a:ext cx="2032329" cy="2099754"/>
      </dsp:txXfrm>
    </dsp:sp>
    <dsp:sp modelId="{EBAA05A9-44AF-4769-9DF2-5BE9D16850BC}">
      <dsp:nvSpPr>
        <dsp:cNvPr id="0" name=""/>
        <dsp:cNvSpPr/>
      </dsp:nvSpPr>
      <dsp:spPr>
        <a:xfrm>
          <a:off x="2259522" y="555559"/>
          <a:ext cx="2032329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B30EC-4A33-49FA-AD79-BCE30D6DD0EF}">
      <dsp:nvSpPr>
        <dsp:cNvPr id="0" name=""/>
        <dsp:cNvSpPr/>
      </dsp:nvSpPr>
      <dsp:spPr>
        <a:xfrm>
          <a:off x="4346046" y="479722"/>
          <a:ext cx="103874" cy="195103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AB182-A66E-40BE-8A3C-164693585FA8}">
      <dsp:nvSpPr>
        <dsp:cNvPr id="0" name=""/>
        <dsp:cNvSpPr/>
      </dsp:nvSpPr>
      <dsp:spPr>
        <a:xfrm>
          <a:off x="2816532" y="96441"/>
          <a:ext cx="918308" cy="9183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635" tIns="35635" rIns="35635" bIns="3563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951015" y="230924"/>
        <a:ext cx="649342" cy="649342"/>
      </dsp:txXfrm>
    </dsp:sp>
    <dsp:sp modelId="{61AF2C88-3AC5-40C0-BE1B-29D886E958B1}">
      <dsp:nvSpPr>
        <dsp:cNvPr id="0" name=""/>
        <dsp:cNvSpPr/>
      </dsp:nvSpPr>
      <dsp:spPr>
        <a:xfrm>
          <a:off x="2259522" y="1180350"/>
          <a:ext cx="2032329" cy="250622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12" tIns="165100" rIns="16031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 Target Audience: Busy people who want convenient food delivery and restaurants that want to reach more customers.</a:t>
          </a:r>
          <a:endParaRPr lang="en-US" sz="1100" kern="1200"/>
        </a:p>
      </dsp:txBody>
      <dsp:txXfrm>
        <a:off x="2259522" y="1586816"/>
        <a:ext cx="2032329" cy="2099754"/>
      </dsp:txXfrm>
    </dsp:sp>
    <dsp:sp modelId="{33C47627-A709-479D-B160-F63A15AC54CD}">
      <dsp:nvSpPr>
        <dsp:cNvPr id="0" name=""/>
        <dsp:cNvSpPr/>
      </dsp:nvSpPr>
      <dsp:spPr>
        <a:xfrm>
          <a:off x="4517665" y="555559"/>
          <a:ext cx="2032329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1938-DE8C-478B-B5A2-16024DEE6A41}">
      <dsp:nvSpPr>
        <dsp:cNvPr id="0" name=""/>
        <dsp:cNvSpPr/>
      </dsp:nvSpPr>
      <dsp:spPr>
        <a:xfrm>
          <a:off x="6604190" y="479722"/>
          <a:ext cx="103874" cy="195103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1BAE4-24E0-4257-A307-4C6C55463099}">
      <dsp:nvSpPr>
        <dsp:cNvPr id="0" name=""/>
        <dsp:cNvSpPr/>
      </dsp:nvSpPr>
      <dsp:spPr>
        <a:xfrm>
          <a:off x="5074675" y="96441"/>
          <a:ext cx="918308" cy="9183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635" tIns="35635" rIns="35635" bIns="3563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209158" y="230924"/>
        <a:ext cx="649342" cy="649342"/>
      </dsp:txXfrm>
    </dsp:sp>
    <dsp:sp modelId="{139A30FD-4B67-4BDB-A39C-60324D14EF92}">
      <dsp:nvSpPr>
        <dsp:cNvPr id="0" name=""/>
        <dsp:cNvSpPr/>
      </dsp:nvSpPr>
      <dsp:spPr>
        <a:xfrm>
          <a:off x="4517665" y="1180350"/>
          <a:ext cx="2032329" cy="250622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12" tIns="165100" rIns="16031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• Challenges: Finding the right restaurant, comparing menus/prices/reviews, real-time order tracking, manual order processing for restaurants, limited customer reach for restaurants.</a:t>
          </a:r>
          <a:endParaRPr lang="en-US" sz="1100" kern="1200"/>
        </a:p>
      </dsp:txBody>
      <dsp:txXfrm>
        <a:off x="4517665" y="1586816"/>
        <a:ext cx="2032329" cy="2099754"/>
      </dsp:txXfrm>
    </dsp:sp>
    <dsp:sp modelId="{923C8E2D-C26E-48A8-9F46-6AE22D912A0D}">
      <dsp:nvSpPr>
        <dsp:cNvPr id="0" name=""/>
        <dsp:cNvSpPr/>
      </dsp:nvSpPr>
      <dsp:spPr>
        <a:xfrm>
          <a:off x="6775809" y="555559"/>
          <a:ext cx="2032329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8F7D-911B-4586-A306-E93279FCB184}">
      <dsp:nvSpPr>
        <dsp:cNvPr id="0" name=""/>
        <dsp:cNvSpPr/>
      </dsp:nvSpPr>
      <dsp:spPr>
        <a:xfrm>
          <a:off x="8862333" y="479722"/>
          <a:ext cx="103874" cy="19510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2F6B2-6021-4977-8E27-CD1E784630C6}">
      <dsp:nvSpPr>
        <dsp:cNvPr id="0" name=""/>
        <dsp:cNvSpPr/>
      </dsp:nvSpPr>
      <dsp:spPr>
        <a:xfrm>
          <a:off x="7332819" y="96441"/>
          <a:ext cx="918308" cy="9183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635" tIns="35635" rIns="35635" bIns="3563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467302" y="230924"/>
        <a:ext cx="649342" cy="649342"/>
      </dsp:txXfrm>
    </dsp:sp>
    <dsp:sp modelId="{D54620B2-9595-49F7-9BDD-B0EB516D7046}">
      <dsp:nvSpPr>
        <dsp:cNvPr id="0" name=""/>
        <dsp:cNvSpPr/>
      </dsp:nvSpPr>
      <dsp:spPr>
        <a:xfrm>
          <a:off x="6775809" y="1180350"/>
          <a:ext cx="2032329" cy="250622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12" tIns="165100" rIns="16031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• Solution: </a:t>
          </a:r>
          <a:r>
            <a:rPr lang="en-US" sz="1100" b="0" i="0" kern="1200" dirty="0" err="1"/>
            <a:t>QuickBites</a:t>
          </a:r>
          <a:r>
            <a:rPr lang="en-US" sz="1100" b="0" i="0" kern="1200" dirty="0"/>
            <a:t> app connects users with local restaurants.</a:t>
          </a:r>
          <a:endParaRPr lang="en-US" sz="1100" kern="1200" dirty="0"/>
        </a:p>
      </dsp:txBody>
      <dsp:txXfrm>
        <a:off x="6775809" y="1586816"/>
        <a:ext cx="2032329" cy="2099754"/>
      </dsp:txXfrm>
    </dsp:sp>
    <dsp:sp modelId="{381037E2-EBEB-4AD5-836C-D4C46A08E734}">
      <dsp:nvSpPr>
        <dsp:cNvPr id="0" name=""/>
        <dsp:cNvSpPr/>
      </dsp:nvSpPr>
      <dsp:spPr>
        <a:xfrm>
          <a:off x="9033952" y="555559"/>
          <a:ext cx="1016164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13466-A4BF-4553-B020-F7FDC1D4379E}">
      <dsp:nvSpPr>
        <dsp:cNvPr id="0" name=""/>
        <dsp:cNvSpPr/>
      </dsp:nvSpPr>
      <dsp:spPr>
        <a:xfrm>
          <a:off x="9590962" y="96441"/>
          <a:ext cx="918308" cy="9183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635" tIns="35635" rIns="35635" bIns="3563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725445" y="230924"/>
        <a:ext cx="649342" cy="649342"/>
      </dsp:txXfrm>
    </dsp:sp>
    <dsp:sp modelId="{9073EFD1-4B24-4F6F-86CC-94032240289A}">
      <dsp:nvSpPr>
        <dsp:cNvPr id="0" name=""/>
        <dsp:cNvSpPr/>
      </dsp:nvSpPr>
      <dsp:spPr>
        <a:xfrm>
          <a:off x="9033952" y="1180350"/>
          <a:ext cx="2032329" cy="250622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12" tIns="165100" rIns="16031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• Benefits: Users get a curated list of restaurants, easy ordering, real-time tracking, secure payment, optional loyalty programs. Restaurants gain wider reach, streamlined online ordering, platform to showcase offerings, access to customer data.</a:t>
          </a:r>
          <a:endParaRPr lang="en-US" sz="1100" kern="1200" dirty="0"/>
        </a:p>
      </dsp:txBody>
      <dsp:txXfrm>
        <a:off x="9033952" y="1586816"/>
        <a:ext cx="2032329" cy="209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1FB0D-43F4-47EF-9CA2-155EEA4D8D59}">
      <dsp:nvSpPr>
        <dsp:cNvPr id="0" name=""/>
        <dsp:cNvSpPr/>
      </dsp:nvSpPr>
      <dsp:spPr>
        <a:xfrm>
          <a:off x="0" y="65294"/>
          <a:ext cx="5434900" cy="7452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• </a:t>
          </a:r>
          <a:r>
            <a:rPr lang="en-US" sz="1300" b="1" i="0" kern="1200" baseline="0"/>
            <a:t>Concept:</a:t>
          </a:r>
          <a:r>
            <a:rPr lang="en-US" sz="1300" b="0" i="0" kern="1200" baseline="0"/>
            <a:t> QuickBites is a app for convenient food delivery from various local restaurants. It connects users, facilitates ordering, and offers real-time delivery tracking.</a:t>
          </a:r>
          <a:endParaRPr lang="en-US" sz="1300" kern="1200"/>
        </a:p>
      </dsp:txBody>
      <dsp:txXfrm>
        <a:off x="36382" y="101676"/>
        <a:ext cx="5362136" cy="672526"/>
      </dsp:txXfrm>
    </dsp:sp>
    <dsp:sp modelId="{4D866CB2-5DCC-4269-9370-F22D054E972D}">
      <dsp:nvSpPr>
        <dsp:cNvPr id="0" name=""/>
        <dsp:cNvSpPr/>
      </dsp:nvSpPr>
      <dsp:spPr>
        <a:xfrm>
          <a:off x="0" y="848024"/>
          <a:ext cx="5434900" cy="7452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• </a:t>
          </a:r>
          <a:r>
            <a:rPr lang="en-US" sz="1300" b="1" i="0" kern="1200" baseline="0"/>
            <a:t>Target Audience:</a:t>
          </a:r>
          <a:r>
            <a:rPr lang="en-US" sz="1300" b="0" i="0" kern="1200" baseline="0"/>
            <a:t> Busy individuals and families who value convenience and a user-friendly interface for food delivery.</a:t>
          </a:r>
          <a:endParaRPr lang="en-US" sz="1300" kern="1200"/>
        </a:p>
      </dsp:txBody>
      <dsp:txXfrm>
        <a:off x="36382" y="884406"/>
        <a:ext cx="5362136" cy="672526"/>
      </dsp:txXfrm>
    </dsp:sp>
    <dsp:sp modelId="{9E800D3E-65EB-4F8C-AEE2-ACF019B6D15C}">
      <dsp:nvSpPr>
        <dsp:cNvPr id="0" name=""/>
        <dsp:cNvSpPr/>
      </dsp:nvSpPr>
      <dsp:spPr>
        <a:xfrm>
          <a:off x="0" y="1630754"/>
          <a:ext cx="5434900" cy="7452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• </a:t>
          </a:r>
          <a:r>
            <a:rPr lang="en-US" sz="1300" b="1" i="0" kern="1200" baseline="0"/>
            <a:t>Key Features for Users:</a:t>
          </a:r>
          <a:r>
            <a:rPr lang="en-US" sz="1300" b="0" i="0" kern="1200" baseline="0"/>
            <a:t> Browse restaurants, explore menus, customize orders, track deliveries, read reviews, access order history, benefit from promotions.</a:t>
          </a:r>
          <a:endParaRPr lang="en-US" sz="1300" kern="1200"/>
        </a:p>
      </dsp:txBody>
      <dsp:txXfrm>
        <a:off x="36382" y="1667136"/>
        <a:ext cx="5362136" cy="672526"/>
      </dsp:txXfrm>
    </dsp:sp>
    <dsp:sp modelId="{B2AFAFB2-EFAE-4894-AA05-512417917EB3}">
      <dsp:nvSpPr>
        <dsp:cNvPr id="0" name=""/>
        <dsp:cNvSpPr/>
      </dsp:nvSpPr>
      <dsp:spPr>
        <a:xfrm>
          <a:off x="0" y="2413484"/>
          <a:ext cx="5434900" cy="7452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• </a:t>
          </a:r>
          <a:r>
            <a:rPr lang="en-US" sz="1300" b="1" i="0" kern="1200" baseline="0"/>
            <a:t>Benefits for Users:</a:t>
          </a:r>
          <a:r>
            <a:rPr lang="en-US" sz="1300" b="0" i="0" kern="1200" baseline="0"/>
            <a:t> Convenience, variety, transparency, customization, efficiency.</a:t>
          </a:r>
          <a:endParaRPr lang="en-US" sz="1300" kern="1200"/>
        </a:p>
      </dsp:txBody>
      <dsp:txXfrm>
        <a:off x="36382" y="2449866"/>
        <a:ext cx="5362136" cy="672526"/>
      </dsp:txXfrm>
    </dsp:sp>
    <dsp:sp modelId="{E44EC420-06A4-4FB0-AE6A-95960EC31587}">
      <dsp:nvSpPr>
        <dsp:cNvPr id="0" name=""/>
        <dsp:cNvSpPr/>
      </dsp:nvSpPr>
      <dsp:spPr>
        <a:xfrm>
          <a:off x="0" y="3196215"/>
          <a:ext cx="5434900" cy="7452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• </a:t>
          </a:r>
          <a:r>
            <a:rPr lang="en-US" sz="1300" b="1" i="0" kern="1200" baseline="0"/>
            <a:t>Benefits for Restaurants:</a:t>
          </a:r>
          <a:r>
            <a:rPr lang="en-US" sz="1300" b="0" i="0" kern="1200" baseline="0"/>
            <a:t> Increased reach, simplified ordering, marketing opportunities, data &amp; analytics.</a:t>
          </a:r>
          <a:endParaRPr lang="en-US" sz="1300" kern="1200"/>
        </a:p>
      </dsp:txBody>
      <dsp:txXfrm>
        <a:off x="36382" y="3232597"/>
        <a:ext cx="5362136" cy="672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18,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3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18,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April 18,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April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18,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6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D9605-6779-5037-F4CF-5EA3F48A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000" b="1" dirty="0"/>
              <a:t>Quick Bites</a:t>
            </a:r>
            <a:endParaRPr lang="en-CA" sz="8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in a black turtleneck&#10;&#10;Description automatically generated">
            <a:extLst>
              <a:ext uri="{FF2B5EF4-FFF2-40B4-BE49-F238E27FC236}">
                <a16:creationId xmlns:a16="http://schemas.microsoft.com/office/drawing/2014/main" id="{D43244A3-D945-E08C-7A83-889DAAF0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63" y="3127639"/>
            <a:ext cx="1748316" cy="22659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person with long black hair wearing glasses&#10;&#10;Description automatically generated">
            <a:extLst>
              <a:ext uri="{FF2B5EF4-FFF2-40B4-BE49-F238E27FC236}">
                <a16:creationId xmlns:a16="http://schemas.microsoft.com/office/drawing/2014/main" id="{BAA22A9E-5784-21CB-B7D8-D3E82506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2" y="3127639"/>
            <a:ext cx="1557819" cy="22659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A person standing on a beach&#10;&#10;Description automatically generated">
            <a:extLst>
              <a:ext uri="{FF2B5EF4-FFF2-40B4-BE49-F238E27FC236}">
                <a16:creationId xmlns:a16="http://schemas.microsoft.com/office/drawing/2014/main" id="{E74493F4-8EB8-4931-D5D0-C106B7273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340" y="3113979"/>
            <a:ext cx="1858364" cy="224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6E5CB6C8-45D3-5999-543C-CA927B4AB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51" y="3127639"/>
            <a:ext cx="1748317" cy="22659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81310E-1135-2F0D-CFC2-AA0AA8C0CB6B}"/>
              </a:ext>
            </a:extLst>
          </p:cNvPr>
          <p:cNvSpPr txBox="1"/>
          <p:nvPr/>
        </p:nvSpPr>
        <p:spPr>
          <a:xfrm>
            <a:off x="1170273" y="5682617"/>
            <a:ext cx="100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Jingxi</a:t>
            </a:r>
            <a:r>
              <a:rPr lang="en-US" dirty="0"/>
              <a:t> Li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5FD47-5D3B-0185-01C2-6BF4801CF465}"/>
              </a:ext>
            </a:extLst>
          </p:cNvPr>
          <p:cNvSpPr txBox="1"/>
          <p:nvPr/>
        </p:nvSpPr>
        <p:spPr>
          <a:xfrm>
            <a:off x="3469846" y="5682617"/>
            <a:ext cx="16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Stavia</a:t>
            </a:r>
            <a:r>
              <a:rPr lang="en-US" dirty="0"/>
              <a:t> Allwood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A09822-F71E-E604-57AA-EF08A622F08E}"/>
              </a:ext>
            </a:extLst>
          </p:cNvPr>
          <p:cNvSpPr txBox="1"/>
          <p:nvPr/>
        </p:nvSpPr>
        <p:spPr>
          <a:xfrm>
            <a:off x="5822283" y="5682617"/>
            <a:ext cx="22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Francis </a:t>
            </a:r>
            <a:r>
              <a:rPr lang="en-US" dirty="0" err="1"/>
              <a:t>Chapoterera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00296C-2116-D934-1A86-16FCDBD40EC7}"/>
              </a:ext>
            </a:extLst>
          </p:cNvPr>
          <p:cNvSpPr txBox="1"/>
          <p:nvPr/>
        </p:nvSpPr>
        <p:spPr>
          <a:xfrm>
            <a:off x="9164767" y="5682617"/>
            <a:ext cx="100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Zoher 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259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1FA5-C3B3-FD50-08FF-9C94E62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DeliveryMan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DCC5A3-2C5C-E8A4-FD17-49B3FFB75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91" y="1763032"/>
            <a:ext cx="5529017" cy="3783012"/>
          </a:xfrm>
        </p:spPr>
      </p:pic>
    </p:spTree>
    <p:extLst>
      <p:ext uri="{BB962C8B-B14F-4D97-AF65-F5344CB8AC3E}">
        <p14:creationId xmlns:p14="http://schemas.microsoft.com/office/powerpoint/2010/main" val="107512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288CB0-D89A-FB3A-26D6-C5D7142CB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13F8A7-5D77-14C4-EB40-497F7C174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75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D08D2-0C91-54E2-5371-3744198E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/>
              <a:t>Problem Statement</a:t>
            </a:r>
            <a:endParaRPr lang="en-CA" sz="6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4E3E49-CEA5-C5D6-52C1-C20FCBB07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99090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1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30B94-5BC3-E937-B06C-41BBB9F1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pPr algn="ctr"/>
            <a:r>
              <a:rPr lang="en-US" sz="6400" dirty="0"/>
              <a:t>Overview</a:t>
            </a:r>
            <a:endParaRPr lang="en-CA" sz="6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Burger and Drink">
            <a:extLst>
              <a:ext uri="{FF2B5EF4-FFF2-40B4-BE49-F238E27FC236}">
                <a16:creationId xmlns:a16="http://schemas.microsoft.com/office/drawing/2014/main" id="{5A9F9DCF-86A7-4F08-19D6-C59C84F0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49" y="2059200"/>
            <a:ext cx="3891600" cy="3891600"/>
          </a:xfrm>
          <a:prstGeom prst="rect">
            <a:avLst/>
          </a:prstGeom>
        </p:spPr>
      </p:pic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8D202A6-E9E2-722F-07AE-64321A2411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1900" y="1944000"/>
          <a:ext cx="5434900" cy="40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5EFC7B01-B956-6029-2E0F-954BD38F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293944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drafts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CE877-5197-CC19-0334-9BF9E895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55200"/>
            <a:ext cx="5432045" cy="1969200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b="1"/>
              <a:t>Class Diagram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57FBC17A-0C31-BC43-DCEA-C3AEFFD85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99" y="-1"/>
            <a:ext cx="6311901" cy="6842439"/>
          </a:xfrm>
        </p:spPr>
      </p:pic>
    </p:spTree>
    <p:extLst>
      <p:ext uri="{BB962C8B-B14F-4D97-AF65-F5344CB8AC3E}">
        <p14:creationId xmlns:p14="http://schemas.microsoft.com/office/powerpoint/2010/main" val="312719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7F6A-C572-1A1F-3FE0-990023CF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92364"/>
            <a:ext cx="11301984" cy="1437636"/>
          </a:xfrm>
        </p:spPr>
        <p:txBody>
          <a:bodyPr/>
          <a:lstStyle/>
          <a:p>
            <a:pPr algn="ctr"/>
            <a:r>
              <a:rPr lang="en-US" dirty="0"/>
              <a:t>Use Case Diagram</a:t>
            </a:r>
            <a:endParaRPr lang="en-CA" dirty="0"/>
          </a:p>
        </p:txBody>
      </p:sp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59DDAA10-D158-1026-F1CA-7D62C1085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32" y="822036"/>
            <a:ext cx="4408503" cy="6035964"/>
          </a:xfrm>
        </p:spPr>
      </p:pic>
    </p:spTree>
    <p:extLst>
      <p:ext uri="{BB962C8B-B14F-4D97-AF65-F5344CB8AC3E}">
        <p14:creationId xmlns:p14="http://schemas.microsoft.com/office/powerpoint/2010/main" val="180193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1285-28A7-8C02-EB55-DDB37C78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A82A6-4AD6-6DCF-A6FC-98A5984A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76" y="1676040"/>
            <a:ext cx="5514791" cy="3783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49ED-866A-9B8F-D12D-8A3C997D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35" y="1530000"/>
            <a:ext cx="4381029" cy="51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5DF1-F6E1-AB27-4FD8-8F737B3C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  <a:endParaRPr lang="en-CA" dirty="0"/>
          </a:p>
        </p:txBody>
      </p:sp>
      <p:pic>
        <p:nvPicPr>
          <p:cNvPr id="7" name="Content Placeholder 6" descr="A close-up of a restaurant&#10;&#10;Description automatically generated">
            <a:extLst>
              <a:ext uri="{FF2B5EF4-FFF2-40B4-BE49-F238E27FC236}">
                <a16:creationId xmlns:a16="http://schemas.microsoft.com/office/drawing/2014/main" id="{D1E498EA-788E-72C4-BC1D-F87A2ACA8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0" y="2189015"/>
            <a:ext cx="4574500" cy="3144405"/>
          </a:xfrm>
        </p:spPr>
      </p:pic>
      <p:pic>
        <p:nvPicPr>
          <p:cNvPr id="9" name="Picture 8" descr="A screenshot of a menu&#10;&#10;Description automatically generated">
            <a:extLst>
              <a:ext uri="{FF2B5EF4-FFF2-40B4-BE49-F238E27FC236}">
                <a16:creationId xmlns:a16="http://schemas.microsoft.com/office/drawing/2014/main" id="{19280860-448F-3C5B-9D9F-CBDAB733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05" y="2189016"/>
            <a:ext cx="4528650" cy="31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77540-1EB1-6E17-08EB-E7194C2E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Customer</a:t>
            </a:r>
            <a:endParaRPr lang="en-CA" sz="6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018FAD-583C-265D-DF92-59964D00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" y="2059200"/>
            <a:ext cx="5386297" cy="3891600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8BD64AC-3E32-FF3E-FB2F-4AB24C2DD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9198"/>
            <a:ext cx="5734685" cy="3891597"/>
          </a:xfrm>
        </p:spPr>
      </p:pic>
    </p:spTree>
    <p:extLst>
      <p:ext uri="{BB962C8B-B14F-4D97-AF65-F5344CB8AC3E}">
        <p14:creationId xmlns:p14="http://schemas.microsoft.com/office/powerpoint/2010/main" val="33448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9095-9809-27EF-C97C-B8EC8542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Restaurant</a:t>
            </a:r>
            <a:endParaRPr lang="en-CA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86BDA8-5870-4A15-D59B-D6A5C9DC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67" y="1764145"/>
            <a:ext cx="5159947" cy="3467759"/>
          </a:xfrm>
          <a:prstGeom prst="rect">
            <a:avLst/>
          </a:prstGeo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8E3D559-8CE0-3975-C0CE-A8B3FA93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80" y="1764145"/>
            <a:ext cx="5101703" cy="3467759"/>
          </a:xfrm>
        </p:spPr>
      </p:pic>
    </p:spTree>
    <p:extLst>
      <p:ext uri="{BB962C8B-B14F-4D97-AF65-F5344CB8AC3E}">
        <p14:creationId xmlns:p14="http://schemas.microsoft.com/office/powerpoint/2010/main" val="376211037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270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Source Sans Pro</vt:lpstr>
      <vt:lpstr>Source Sans Pro Light</vt:lpstr>
      <vt:lpstr>Times New Roman</vt:lpstr>
      <vt:lpstr>ThinLineVTI</vt:lpstr>
      <vt:lpstr>Quick Bites</vt:lpstr>
      <vt:lpstr>Problem Statement</vt:lpstr>
      <vt:lpstr>Overview</vt:lpstr>
      <vt:lpstr>Class Diagram</vt:lpstr>
      <vt:lpstr>Use Case Diagram</vt:lpstr>
      <vt:lpstr>Start</vt:lpstr>
      <vt:lpstr>Admin</vt:lpstr>
      <vt:lpstr>Customer</vt:lpstr>
      <vt:lpstr>Restaurant</vt:lpstr>
      <vt:lpstr>DeliveryMan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QuickBites</dc:title>
  <dc:creator>Zoher Abbas Bhai Dharnojwala</dc:creator>
  <cp:lastModifiedBy>Zoher Dharnojwala</cp:lastModifiedBy>
  <cp:revision>1</cp:revision>
  <dcterms:created xsi:type="dcterms:W3CDTF">2024-04-16T17:18:19Z</dcterms:created>
  <dcterms:modified xsi:type="dcterms:W3CDTF">2024-04-18T22:19:22Z</dcterms:modified>
</cp:coreProperties>
</file>