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1C5928-B1AB-4C6D-B894-D1B7F2EF6B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8E76B7-BB2A-4602-91FB-B00E2636E1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6/9/21 11:36:48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99181E7-5FAF-42E1-BEFD-017EA7B75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8575"/>
            <a:ext cx="11706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2021-06-10T04:36:48Z</dcterms:created>
  <dcterms:modified xsi:type="dcterms:W3CDTF">2021-06-10T04:36:48Z</dcterms:modified>
</cp:coreProperties>
</file>