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Regional Sales and Employee Ratings">
            <a:extLst>
              <a:ext uri="{FF2B5EF4-FFF2-40B4-BE49-F238E27FC236}">
                <a16:creationId xmlns:a16="http://schemas.microsoft.com/office/drawing/2014/main" id="{DC3447F9-6086-4937-98B9-012DD1E04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" y="571500"/>
            <a:ext cx="104775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office user</cp:lastModifiedBy>
  <cp:revision>1</cp:revision>
  <dcterms:created xsi:type="dcterms:W3CDTF">2021-06-11T02:48:36Z</dcterms:created>
  <dcterms:modified xsi:type="dcterms:W3CDTF">2021-06-11T02:49:31Z</dcterms:modified>
</cp:coreProperties>
</file>