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13407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anose="04040404050702020202" pitchFamily="82" charset="0"/>
              </a:rPr>
              <a:t>JXJ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anose="040404040507020202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7744" y="2492896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JXJ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nch Script MT" panose="03020402040607040605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2704" y="386104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JXJ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ap ITC" panose="04040A07060A02020202" pitchFamily="8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36096" y="2862228"/>
            <a:ext cx="11769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JXJ</a:t>
            </a:r>
            <a:endParaRPr lang="zh-CN" altLang="en-US" sz="4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4048" y="2862228"/>
            <a:ext cx="1608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spc="6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JXJ</a:t>
            </a:r>
            <a:endParaRPr lang="zh-CN" altLang="en-US" sz="4400" b="1" spc="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5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JINGXIN JIANG</dc:creator>
  <cp:lastModifiedBy>seanzhou18@gmail.com</cp:lastModifiedBy>
  <cp:revision>1</cp:revision>
  <dcterms:created xsi:type="dcterms:W3CDTF">2022-05-12T14:24:59Z</dcterms:created>
  <dcterms:modified xsi:type="dcterms:W3CDTF">2022-05-12T14:34:20Z</dcterms:modified>
</cp:coreProperties>
</file>