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59" r:id="rId5"/>
    <p:sldId id="261" r:id="rId6"/>
    <p:sldId id="264" r:id="rId7"/>
    <p:sldId id="257" r:id="rId8"/>
    <p:sldId id="262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E34D2-C1D4-2C46-B56D-11F190C8C04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4F32-D78C-1641-9AC5-17632B90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4F32-D78C-1641-9AC5-17632B905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F16E-C259-FAFE-DFD8-E6F715DF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B4C7-3439-2643-2B43-00842A200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54FB-38D9-600A-C54E-A56BB21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D054-ADF3-A710-73A6-10405C7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8A3A-4D40-EF59-4CE4-94219DAE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EAFF-19D8-6CF5-7F3C-3987F511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9374-CF9F-4B1C-A2A4-7EFAF52C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ED98-234B-8CC5-CE51-50220DD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A5D8-6D5F-DFBA-FBBB-5B39D1F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8471-AAF2-E37D-927C-597C187D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8F4F-62F3-8307-DB00-D80092AE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A5EA-57F2-FB4D-5F9C-E53DF53D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5177-2110-BDBD-2C53-8902C5BA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0DFE-8ECB-D86B-A181-78E14DA3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816-E826-ACFC-A6C1-3D538D5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3BFE-5B7D-6F59-C03B-266D8DF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BD2-F0FA-7020-A0EB-56EDC148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B00-5FE8-6FFA-3675-CEA26932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1216-1E12-99FC-EFCD-645A8A43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29A8-EE0C-4EFD-245F-E78BF2FF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56F-D83C-01E9-6681-D6F97BEC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008D-17B2-7AEB-EFC8-84BD2008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A9D0-5C42-2720-B2B7-904CF95B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8961-E3AE-7ADC-6531-EE3CD01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1B8-F33C-3E39-6335-599B23B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7FC-C614-BE2F-F179-16279CC5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88E5-797C-89FA-549F-008EC25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7BC4-D0E5-2A00-86C7-7312CA2E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6D35-AA92-0E5A-52D4-BE0B7A69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8515-142C-974A-083C-CADFE462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A04B-1B94-CF11-83BA-6D8061A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7D4-88F1-CAB6-477D-D7C16064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A2DA-44C4-BD1D-8C94-8D417A5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DDA7-B433-5835-5335-3E160B35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E0344-EEF6-CA11-D31C-33FB4C50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72B1C-C9A0-D052-0A30-9DF280C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DFB8D-0FEC-C758-B4B7-CED2957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DDE4-2DF0-6CEF-FAF2-40B219C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BCF4-A8E9-1F0E-597F-40212152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C7F-1119-DE5C-B73E-EE69AD34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3105-6326-A022-418C-91F2D8A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CFF8-BD17-BE0E-9F47-4B835D58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7252B-767A-C87F-391E-ECC39958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5951B-233D-256C-FBDF-0EB69CDD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1DEE8-38ED-11BA-5015-81EE3F5E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50F4-C049-5865-EBC3-523A42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F31C-836B-2245-367A-3556FAF2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57DC-0099-232C-024F-38175961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BB0F-C5F5-3161-6B08-23AA65E0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521A-2951-47EA-4BF9-9CC6669C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2974-64D1-95E4-FCAA-067DC12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CF68-A755-7230-B299-7B0EFD50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37B2-A32D-FB81-8D04-2F08F587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765DE-A3BB-DA02-570A-11F758EC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25BF-18D9-A34A-19F6-3167DBFD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EDEE-EEF9-1D12-A5EF-4EF8D624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EB0-3080-54C7-1EEF-4DB18CE4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A26E-85D1-B71E-7A4A-FB9A5C5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3C3C2-52DB-7B1A-C62B-6345EB2E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3959-2D41-B30A-4DB0-3E046A7E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4299-7670-205C-A6C0-6B04B8FF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315D-9DB3-C434-97D1-8EC89D73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B4B9-B681-F439-7D6A-4A0078B4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31B1-8F9D-B13C-F67B-32556C002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Breed Prediction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A09F-0A4F-80F0-D3DD-7238D6E61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Jingxuan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8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70D5-6CC1-716C-627F-5215B21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4"/>
            <a:ext cx="10515600" cy="1325563"/>
          </a:xfrm>
        </p:spPr>
        <p:txBody>
          <a:bodyPr/>
          <a:lstStyle/>
          <a:p>
            <a:r>
              <a:rPr lang="en-US" dirty="0"/>
              <a:t>Breed specific variants from WGS-CDS only</a:t>
            </a:r>
          </a:p>
        </p:txBody>
      </p:sp>
      <p:pic>
        <p:nvPicPr>
          <p:cNvPr id="5" name="Content Placeholder 4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EFF4870-94BC-6122-31EF-EB349238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27" y="1177159"/>
            <a:ext cx="7575546" cy="5599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6F461-98B4-E2EC-21F0-ED6771AE786F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n=272</a:t>
            </a:r>
          </a:p>
          <a:p>
            <a:r>
              <a:rPr lang="en-US" dirty="0"/>
              <a:t>Variants n=6,364</a:t>
            </a:r>
          </a:p>
          <a:p>
            <a:r>
              <a:rPr lang="en-US" dirty="0"/>
              <a:t>Breeds n=23</a:t>
            </a:r>
          </a:p>
        </p:txBody>
      </p:sp>
    </p:spTree>
    <p:extLst>
      <p:ext uri="{BB962C8B-B14F-4D97-AF65-F5344CB8AC3E}">
        <p14:creationId xmlns:p14="http://schemas.microsoft.com/office/powerpoint/2010/main" val="34044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B5A0-A635-09B5-A57C-CEC2CC9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ata chart&#10;&#10;Description automatically generated">
            <a:extLst>
              <a:ext uri="{FF2B5EF4-FFF2-40B4-BE49-F238E27FC236}">
                <a16:creationId xmlns:a16="http://schemas.microsoft.com/office/drawing/2014/main" id="{FA06C22F-5A2C-3A74-2BE3-21866BC9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2" y="1827734"/>
            <a:ext cx="7039761" cy="503026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07E9F9-BDE2-6A4E-698C-C0A76B2A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83" y="4039930"/>
            <a:ext cx="4773299" cy="24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D3718-C559-22B2-6930-0CE30FFE9CEE}"/>
              </a:ext>
            </a:extLst>
          </p:cNvPr>
          <p:cNvSpPr txBox="1"/>
          <p:nvPr/>
        </p:nvSpPr>
        <p:spPr>
          <a:xfrm>
            <a:off x="7574693" y="2505670"/>
            <a:ext cx="343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n=505 (107 unknown)</a:t>
            </a:r>
          </a:p>
          <a:p>
            <a:r>
              <a:rPr lang="en-US" dirty="0"/>
              <a:t>Variants n=5,363</a:t>
            </a:r>
          </a:p>
          <a:p>
            <a:r>
              <a:rPr lang="en-US" dirty="0"/>
              <a:t>Breeds n=10</a:t>
            </a:r>
          </a:p>
        </p:txBody>
      </p:sp>
    </p:spTree>
    <p:extLst>
      <p:ext uri="{BB962C8B-B14F-4D97-AF65-F5344CB8AC3E}">
        <p14:creationId xmlns:p14="http://schemas.microsoft.com/office/powerpoint/2010/main" val="16996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CB224E-A0AD-25F6-B3F0-0586FED5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84" y="493240"/>
            <a:ext cx="6375203" cy="587151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0EE52A5-D238-5A0E-430D-3AC996A34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3" y="3798332"/>
            <a:ext cx="4773299" cy="2452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A38127-B1D1-34DD-4006-CB32E6347149}"/>
              </a:ext>
            </a:extLst>
          </p:cNvPr>
          <p:cNvSpPr txBox="1"/>
          <p:nvPr/>
        </p:nvSpPr>
        <p:spPr>
          <a:xfrm>
            <a:off x="567681" y="3429000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retrieved from </a:t>
            </a:r>
            <a:r>
              <a:rPr lang="en-US" dirty="0" err="1"/>
              <a:t>Github</a:t>
            </a:r>
            <a:r>
              <a:rPr lang="en-US" dirty="0"/>
              <a:t> &amp; </a:t>
            </a:r>
            <a:r>
              <a:rPr lang="en-US" dirty="0" err="1"/>
              <a:t>Kunlin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222-71AD-C5DE-3C6B-A3B9CAC2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2CE2-8EDF-BBD0-531C-24D2E805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WES datasets for breed prediction pipeline.</a:t>
            </a:r>
          </a:p>
          <a:p>
            <a:r>
              <a:rPr lang="en-US" dirty="0"/>
              <a:t>Apply phylogenetic methods using germline variants from WES data.</a:t>
            </a:r>
          </a:p>
          <a:p>
            <a:r>
              <a:rPr lang="en-US" dirty="0"/>
              <a:t>Identify breed specific variants from WGS SNPs (Dog10K data).</a:t>
            </a:r>
          </a:p>
        </p:txBody>
      </p:sp>
    </p:spTree>
    <p:extLst>
      <p:ext uri="{BB962C8B-B14F-4D97-AF65-F5344CB8AC3E}">
        <p14:creationId xmlns:p14="http://schemas.microsoft.com/office/powerpoint/2010/main" val="168268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D9EE-1135-5548-F089-777A1C3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07" y="-13378"/>
            <a:ext cx="11234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Expand WES datasets for breed prediction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18ED-C12B-16CC-B14B-A2174CE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18" y="1606744"/>
            <a:ext cx="5656159" cy="4351338"/>
          </a:xfrm>
        </p:spPr>
        <p:txBody>
          <a:bodyPr/>
          <a:lstStyle/>
          <a:p>
            <a:r>
              <a:rPr lang="en-US" dirty="0"/>
              <a:t>Re-engineer computation-intensive parts with </a:t>
            </a:r>
            <a:r>
              <a:rPr lang="en-US" dirty="0" err="1"/>
              <a:t>Snakemake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Add dogs:</a:t>
            </a:r>
          </a:p>
          <a:p>
            <a:pPr lvl="1"/>
            <a:r>
              <a:rPr lang="en-US" dirty="0"/>
              <a:t>Newly published datasets (after 2021).</a:t>
            </a:r>
          </a:p>
          <a:p>
            <a:pPr lvl="1"/>
            <a:r>
              <a:rPr lang="en-US" dirty="0"/>
              <a:t>Expand number of dogs by including unpaired samples.</a:t>
            </a:r>
          </a:p>
          <a:p>
            <a:pPr lvl="1"/>
            <a:r>
              <a:rPr lang="en-US" dirty="0"/>
              <a:t>Expand number of dogs by including non-Tumor study.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B1F71-68CF-AB06-188A-743533F3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83" y="1488153"/>
            <a:ext cx="5498849" cy="50644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3FBB19D-EF4B-2891-E02A-3021BD86047F}"/>
              </a:ext>
            </a:extLst>
          </p:cNvPr>
          <p:cNvSpPr/>
          <p:nvPr/>
        </p:nvSpPr>
        <p:spPr>
          <a:xfrm>
            <a:off x="5906469" y="1488153"/>
            <a:ext cx="484166" cy="4894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4E44B91-D475-9A18-D9C8-251AA5EED74B}"/>
              </a:ext>
            </a:extLst>
          </p:cNvPr>
          <p:cNvSpPr/>
          <p:nvPr/>
        </p:nvSpPr>
        <p:spPr>
          <a:xfrm>
            <a:off x="9842593" y="1488153"/>
            <a:ext cx="484166" cy="4894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A2A6F-FD4B-E96B-088D-63E4F2FEF6D7}"/>
              </a:ext>
            </a:extLst>
          </p:cNvPr>
          <p:cNvSpPr txBox="1"/>
          <p:nvPr/>
        </p:nvSpPr>
        <p:spPr>
          <a:xfrm>
            <a:off x="6249003" y="3016448"/>
            <a:ext cx="12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Paired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D2672-2DF3-F8BD-8864-36401F2C63B3}"/>
              </a:ext>
            </a:extLst>
          </p:cNvPr>
          <p:cNvSpPr txBox="1"/>
          <p:nvPr/>
        </p:nvSpPr>
        <p:spPr>
          <a:xfrm>
            <a:off x="6222124" y="4887311"/>
            <a:ext cx="126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Paired + unpaired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BAB85C-FB34-0E94-CE49-596CDBDC06C6}"/>
              </a:ext>
            </a:extLst>
          </p:cNvPr>
          <p:cNvSpPr/>
          <p:nvPr/>
        </p:nvSpPr>
        <p:spPr>
          <a:xfrm>
            <a:off x="7210097" y="4120055"/>
            <a:ext cx="273613" cy="219666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7702BCA-75CE-C90C-AE51-49E6B946C9EC}"/>
              </a:ext>
            </a:extLst>
          </p:cNvPr>
          <p:cNvGrpSpPr/>
          <p:nvPr/>
        </p:nvGrpSpPr>
        <p:grpSpPr>
          <a:xfrm>
            <a:off x="1166648" y="780496"/>
            <a:ext cx="9651371" cy="6206432"/>
            <a:chOff x="635262" y="-2804"/>
            <a:chExt cx="10918481" cy="70212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06424D-F304-1CC1-49D6-999849633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290" y="-1"/>
              <a:ext cx="3594944" cy="35949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46ED0DE-2ABC-7255-43F0-402F1A4AE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515" y="-4"/>
              <a:ext cx="3594947" cy="359494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69AC20-CD7F-634D-9BB3-1AB2C1E3E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52" y="0"/>
              <a:ext cx="3621419" cy="362141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B249A4-F429-48DB-35A7-8790183A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8800" y="3347140"/>
              <a:ext cx="3594943" cy="35949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644AC2-7E82-2FEA-EABD-868206DC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0263" y="3397039"/>
              <a:ext cx="3594943" cy="359494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56C611-C8A2-FC3A-0217-03C5B6B6A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530" y="3397039"/>
              <a:ext cx="3621420" cy="36214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E35AD5-FAEA-3493-5FDA-C8C0B3FFD0A5}"/>
                </a:ext>
              </a:extLst>
            </p:cNvPr>
            <p:cNvSpPr txBox="1"/>
            <p:nvPr/>
          </p:nvSpPr>
          <p:spPr>
            <a:xfrm>
              <a:off x="639633" y="26476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EF10F6-A3C3-94BB-A1D9-042EA4E46F97}"/>
                </a:ext>
              </a:extLst>
            </p:cNvPr>
            <p:cNvSpPr txBox="1"/>
            <p:nvPr/>
          </p:nvSpPr>
          <p:spPr>
            <a:xfrm>
              <a:off x="4273171" y="27411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0F646F-0670-2429-D08B-B4498D5DE262}"/>
                </a:ext>
              </a:extLst>
            </p:cNvPr>
            <p:cNvSpPr txBox="1"/>
            <p:nvPr/>
          </p:nvSpPr>
          <p:spPr>
            <a:xfrm>
              <a:off x="7894590" y="-2804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88D753-3332-DBF9-454A-03E9E0366F71}"/>
                </a:ext>
              </a:extLst>
            </p:cNvPr>
            <p:cNvSpPr txBox="1"/>
            <p:nvPr/>
          </p:nvSpPr>
          <p:spPr>
            <a:xfrm>
              <a:off x="635262" y="3471948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A043D5-711E-8F35-E464-66E5E1B9A438}"/>
                </a:ext>
              </a:extLst>
            </p:cNvPr>
            <p:cNvSpPr txBox="1"/>
            <p:nvPr/>
          </p:nvSpPr>
          <p:spPr>
            <a:xfrm>
              <a:off x="4281606" y="3379606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AC799-82F3-A573-4E4B-969FDCD7AE53}"/>
                </a:ext>
              </a:extLst>
            </p:cNvPr>
            <p:cNvSpPr txBox="1"/>
            <p:nvPr/>
          </p:nvSpPr>
          <p:spPr>
            <a:xfrm>
              <a:off x="7994476" y="3347140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C6DA445E-3CA3-28FD-C3D3-ABFBE4B7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96" y="-218597"/>
            <a:ext cx="11234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Quality control for WES datasets</a:t>
            </a:r>
          </a:p>
        </p:txBody>
      </p:sp>
    </p:spTree>
    <p:extLst>
      <p:ext uri="{BB962C8B-B14F-4D97-AF65-F5344CB8AC3E}">
        <p14:creationId xmlns:p14="http://schemas.microsoft.com/office/powerpoint/2010/main" val="313546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683-387C-441C-6A0E-9A72F7E4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07"/>
            <a:ext cx="10515600" cy="1325563"/>
          </a:xfrm>
        </p:spPr>
        <p:txBody>
          <a:bodyPr/>
          <a:lstStyle/>
          <a:p>
            <a:r>
              <a:rPr lang="en-US" dirty="0"/>
              <a:t>Breed prediction pipeline</a:t>
            </a:r>
          </a:p>
        </p:txBody>
      </p:sp>
      <p:pic>
        <p:nvPicPr>
          <p:cNvPr id="5" name="Picture 4" descr="A close-up of a test&#10;&#10;Description automatically generated">
            <a:extLst>
              <a:ext uri="{FF2B5EF4-FFF2-40B4-BE49-F238E27FC236}">
                <a16:creationId xmlns:a16="http://schemas.microsoft.com/office/drawing/2014/main" id="{96586FDF-DD10-5E09-8699-9AA50481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772400" cy="574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83E81-C2D2-35F1-D092-78950931A447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n=680 (182 unknown)</a:t>
            </a:r>
          </a:p>
          <a:p>
            <a:r>
              <a:rPr lang="en-US" dirty="0"/>
              <a:t>Variants n=2,783</a:t>
            </a:r>
          </a:p>
          <a:p>
            <a:r>
              <a:rPr lang="en-US" dirty="0"/>
              <a:t>Breeds n=12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948A4-E9DC-50E3-A118-16E4290BB87D}"/>
              </a:ext>
            </a:extLst>
          </p:cNvPr>
          <p:cNvSpPr txBox="1"/>
          <p:nvPr/>
        </p:nvSpPr>
        <p:spPr>
          <a:xfrm>
            <a:off x="7861738" y="4535845"/>
            <a:ext cx="37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VAF values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selected variants</a:t>
            </a:r>
          </a:p>
        </p:txBody>
      </p:sp>
    </p:spTree>
    <p:extLst>
      <p:ext uri="{BB962C8B-B14F-4D97-AF65-F5344CB8AC3E}">
        <p14:creationId xmlns:p14="http://schemas.microsoft.com/office/powerpoint/2010/main" val="6699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A3-D74F-910A-2C3C-66C4827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51" y="-152615"/>
            <a:ext cx="1094389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Apply phylogenetic methods on WES germline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D7B19-F8C2-A9AE-4698-83888F89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22" y="863237"/>
            <a:ext cx="7772400" cy="5776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36320-931F-EEA5-6F4A-B9EFAD5441BD}"/>
              </a:ext>
            </a:extLst>
          </p:cNvPr>
          <p:cNvSpPr txBox="1"/>
          <p:nvPr/>
        </p:nvSpPr>
        <p:spPr>
          <a:xfrm>
            <a:off x="89665" y="4135297"/>
            <a:ext cx="420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nucleotide sequences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all variants in CDS regions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1741C-1B26-485E-FDC2-64871C72AADB}"/>
              </a:ext>
            </a:extLst>
          </p:cNvPr>
          <p:cNvSpPr txBox="1"/>
          <p:nvPr/>
        </p:nvSpPr>
        <p:spPr>
          <a:xfrm>
            <a:off x="8324520" y="4224635"/>
            <a:ext cx="420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nucleotide sequences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selected variants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D57386-8638-15B5-CF2D-41739AC95A45}"/>
              </a:ext>
            </a:extLst>
          </p:cNvPr>
          <p:cNvCxnSpPr/>
          <p:nvPr/>
        </p:nvCxnSpPr>
        <p:spPr>
          <a:xfrm flipH="1" flipV="1">
            <a:off x="1566041" y="4870966"/>
            <a:ext cx="512381" cy="4682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A5E93A-8CD5-FFEA-B630-69AEDC10DDE4}"/>
              </a:ext>
            </a:extLst>
          </p:cNvPr>
          <p:cNvCxnSpPr>
            <a:cxnSpLocks/>
          </p:cNvCxnSpPr>
          <p:nvPr/>
        </p:nvCxnSpPr>
        <p:spPr>
          <a:xfrm flipV="1">
            <a:off x="9919136" y="4889069"/>
            <a:ext cx="388883" cy="3789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9036ED-EDF5-8F64-9FFF-D8186487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0" y="-12526"/>
            <a:ext cx="65909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Clustering of variants in CDS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2146F-46FA-065A-F292-408BDA348A46}"/>
              </a:ext>
            </a:extLst>
          </p:cNvPr>
          <p:cNvSpPr txBox="1"/>
          <p:nvPr/>
        </p:nvSpPr>
        <p:spPr>
          <a:xfrm>
            <a:off x="463463" y="1427967"/>
            <a:ext cx="46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Rooted with Shih Tzu.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all 12 breed cluster as expected, except for Poodle</a:t>
            </a:r>
          </a:p>
        </p:txBody>
      </p:sp>
    </p:spTree>
    <p:extLst>
      <p:ext uri="{BB962C8B-B14F-4D97-AF65-F5344CB8AC3E}">
        <p14:creationId xmlns:p14="http://schemas.microsoft.com/office/powerpoint/2010/main" val="863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214</Words>
  <Application>Microsoft Macintosh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Progress on Breed Prediction Pipelines</vt:lpstr>
      <vt:lpstr>PowerPoint Presentation</vt:lpstr>
      <vt:lpstr>PowerPoint Presentation</vt:lpstr>
      <vt:lpstr>Outline</vt:lpstr>
      <vt:lpstr>Expand WES datasets for breed prediction pipeline</vt:lpstr>
      <vt:lpstr>Quality control for WES datasets</vt:lpstr>
      <vt:lpstr>Breed prediction pipeline</vt:lpstr>
      <vt:lpstr>Apply phylogenetic methods on WES germline variants</vt:lpstr>
      <vt:lpstr>Clustering of variants in CDS region</vt:lpstr>
      <vt:lpstr>Breed specific variants from WGS-CDS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Breed Prediction</dc:title>
  <dc:creator>Jingxuan Chen</dc:creator>
  <cp:lastModifiedBy>Jingxuan Chen</cp:lastModifiedBy>
  <cp:revision>8</cp:revision>
  <dcterms:created xsi:type="dcterms:W3CDTF">2023-11-27T18:40:03Z</dcterms:created>
  <dcterms:modified xsi:type="dcterms:W3CDTF">2023-11-30T15:41:55Z</dcterms:modified>
</cp:coreProperties>
</file>