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59" r:id="rId5"/>
    <p:sldId id="261" r:id="rId6"/>
    <p:sldId id="257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E34D2-C1D4-2C46-B56D-11F190C8C0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4F32-D78C-1641-9AC5-17632B90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A4F32-D78C-1641-9AC5-17632B905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F16E-C259-FAFE-DFD8-E6F715DF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B4C7-3439-2643-2B43-00842A200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54FB-38D9-600A-C54E-A56BB21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D054-ADF3-A710-73A6-10405C72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8A3A-4D40-EF59-4CE4-94219DAE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EAFF-19D8-6CF5-7F3C-3987F511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F9374-CF9F-4B1C-A2A4-7EFAF52C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ED98-234B-8CC5-CE51-50220DDD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A5D8-6D5F-DFBA-FBBB-5B39D1FD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8471-AAF2-E37D-927C-597C187D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8F4F-62F3-8307-DB00-D80092AE3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A5EA-57F2-FB4D-5F9C-E53DF53D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5177-2110-BDBD-2C53-8902C5BA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0DFE-8ECB-D86B-A181-78E14DA3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816-E826-ACFC-A6C1-3D538D5E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3BFE-5B7D-6F59-C03B-266D8DF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5BD2-F0FA-7020-A0EB-56EDC148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AB00-5FE8-6FFA-3675-CEA26932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1216-1E12-99FC-EFCD-645A8A43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29A8-EE0C-4EFD-245F-E78BF2FF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256F-D83C-01E9-6681-D6F97BEC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008D-17B2-7AEB-EFC8-84BD2008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A9D0-5C42-2720-B2B7-904CF95B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8961-E3AE-7ADC-6531-EE3CD01A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F1B8-F33C-3E39-6335-599B23B3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F7FC-C614-BE2F-F179-16279CC5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88E5-797C-89FA-549F-008EC25F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97BC4-D0E5-2A00-86C7-7312CA2E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6D35-AA92-0E5A-52D4-BE0B7A69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C8515-142C-974A-083C-CADFE462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4A04B-1B94-CF11-83BA-6D8061A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F7D4-88F1-CAB6-477D-D7C16064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CA2DA-44C4-BD1D-8C94-8D417A5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DDA7-B433-5835-5335-3E160B35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E0344-EEF6-CA11-D31C-33FB4C50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72B1C-C9A0-D052-0A30-9DF280CA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DFB8D-0FEC-C758-B4B7-CED2957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DDE4-2DF0-6CEF-FAF2-40B219C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BCF4-A8E9-1F0E-597F-40212152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EC7F-1119-DE5C-B73E-EE69AD34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B3105-6326-A022-418C-91F2D8A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8CFF8-BD17-BE0E-9F47-4B835D58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7252B-767A-C87F-391E-ECC39958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5951B-233D-256C-FBDF-0EB69CDD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1DEE8-38ED-11BA-5015-81EE3F5E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50F4-C049-5865-EBC3-523A42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F31C-836B-2245-367A-3556FAF2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57DC-0099-232C-024F-38175961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BB0F-C5F5-3161-6B08-23AA65E0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521A-2951-47EA-4BF9-9CC6669C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2974-64D1-95E4-FCAA-067DC12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CF68-A755-7230-B299-7B0EFD50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37B2-A32D-FB81-8D04-2F08F587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765DE-A3BB-DA02-570A-11F758EC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25BF-18D9-A34A-19F6-3167DBFD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EDEE-EEF9-1D12-A5EF-4EF8D624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DEB0-3080-54C7-1EEF-4DB18CE4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A26E-85D1-B71E-7A4A-FB9A5C55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3C3C2-52DB-7B1A-C62B-6345EB2E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3959-2D41-B30A-4DB0-3E046A7E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4299-7670-205C-A6C0-6B04B8FF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8253-21D9-F941-8CE5-39B2D0EEE14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315D-9DB3-C434-97D1-8EC89D73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B4B9-B681-F439-7D6A-4A0078B4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B417-E517-F94A-B549-3717374C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31B1-8F9D-B13C-F67B-32556C002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on Breed Prediction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5A09F-0A4F-80F0-D3DD-7238D6E61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Jingxuan 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8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B5A0-A635-09B5-A57C-CEC2CC9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data chart&#10;&#10;Description automatically generated">
            <a:extLst>
              <a:ext uri="{FF2B5EF4-FFF2-40B4-BE49-F238E27FC236}">
                <a16:creationId xmlns:a16="http://schemas.microsoft.com/office/drawing/2014/main" id="{FA06C22F-5A2C-3A74-2BE3-21866BC99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00" y="1901953"/>
            <a:ext cx="6371761" cy="455294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07E9F9-BDE2-6A4E-698C-C0A76B2A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61" y="3847585"/>
            <a:ext cx="4773299" cy="24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D3718-C559-22B2-6930-0CE30FFE9CEE}"/>
              </a:ext>
            </a:extLst>
          </p:cNvPr>
          <p:cNvSpPr txBox="1"/>
          <p:nvPr/>
        </p:nvSpPr>
        <p:spPr>
          <a:xfrm>
            <a:off x="7389341" y="2545492"/>
            <a:ext cx="3435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n=505 (107 unknown)</a:t>
            </a:r>
          </a:p>
          <a:p>
            <a:r>
              <a:rPr lang="en-US" dirty="0"/>
              <a:t>Variants n=5,363</a:t>
            </a:r>
          </a:p>
          <a:p>
            <a:r>
              <a:rPr lang="en-US" dirty="0"/>
              <a:t>Breeds n=10</a:t>
            </a:r>
          </a:p>
        </p:txBody>
      </p:sp>
    </p:spTree>
    <p:extLst>
      <p:ext uri="{BB962C8B-B14F-4D97-AF65-F5344CB8AC3E}">
        <p14:creationId xmlns:p14="http://schemas.microsoft.com/office/powerpoint/2010/main" val="169960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5CB224E-A0AD-25F6-B3F0-0586FED5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4" y="493240"/>
            <a:ext cx="6375203" cy="587151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0EE52A5-D238-5A0E-430D-3AC996A34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761" y="3847585"/>
            <a:ext cx="4773299" cy="24529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A38127-B1D1-34DD-4006-CB32E6347149}"/>
              </a:ext>
            </a:extLst>
          </p:cNvPr>
          <p:cNvSpPr txBox="1"/>
          <p:nvPr/>
        </p:nvSpPr>
        <p:spPr>
          <a:xfrm>
            <a:off x="7220729" y="3478253"/>
            <a:ext cx="4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retrieved from </a:t>
            </a:r>
            <a:r>
              <a:rPr lang="en-US" dirty="0" err="1"/>
              <a:t>Github</a:t>
            </a:r>
            <a:r>
              <a:rPr lang="en-US" dirty="0"/>
              <a:t> &amp; </a:t>
            </a:r>
            <a:r>
              <a:rPr lang="en-US" dirty="0" err="1"/>
              <a:t>Kunlin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222-71AD-C5DE-3C6B-A3B9CAC2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2CE2-8EDF-BBD0-531C-24D2E805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WES datasets to previous breed prediction pipeline.</a:t>
            </a:r>
          </a:p>
          <a:p>
            <a:r>
              <a:rPr lang="en-US" dirty="0"/>
              <a:t>Reconstruct neighbor-joining trees using germline variants from WES data.</a:t>
            </a:r>
          </a:p>
          <a:p>
            <a:r>
              <a:rPr lang="en-US" dirty="0"/>
              <a:t>Identify breed specific variants from WGS SNPs (conducted on Dog10K results).</a:t>
            </a:r>
          </a:p>
        </p:txBody>
      </p:sp>
    </p:spTree>
    <p:extLst>
      <p:ext uri="{BB962C8B-B14F-4D97-AF65-F5344CB8AC3E}">
        <p14:creationId xmlns:p14="http://schemas.microsoft.com/office/powerpoint/2010/main" val="168268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D9EE-1135-5548-F089-777A1C3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 WES datasets to previous breed prediction pipeline.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18ED-C12B-16CC-B14B-A2174CEA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Newly published datasets (after 2021).</a:t>
            </a:r>
          </a:p>
          <a:p>
            <a:r>
              <a:rPr lang="en-US" dirty="0"/>
              <a:t>Expand number of dogs by including unpaired samples.</a:t>
            </a:r>
          </a:p>
          <a:p>
            <a:r>
              <a:rPr lang="en-US" dirty="0"/>
              <a:t>Expand number of dogs by including non-Tumor study.</a:t>
            </a:r>
          </a:p>
        </p:txBody>
      </p:sp>
    </p:spTree>
    <p:extLst>
      <p:ext uri="{BB962C8B-B14F-4D97-AF65-F5344CB8AC3E}">
        <p14:creationId xmlns:p14="http://schemas.microsoft.com/office/powerpoint/2010/main" val="391042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5683-387C-441C-6A0E-9A72F7E4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07"/>
            <a:ext cx="10515600" cy="1325563"/>
          </a:xfrm>
        </p:spPr>
        <p:txBody>
          <a:bodyPr/>
          <a:lstStyle/>
          <a:p>
            <a:r>
              <a:rPr lang="en-US" dirty="0"/>
              <a:t>Breed prediction pipeline</a:t>
            </a:r>
          </a:p>
        </p:txBody>
      </p:sp>
      <p:pic>
        <p:nvPicPr>
          <p:cNvPr id="5" name="Picture 4" descr="A close-up of a test&#10;&#10;Description automatically generated">
            <a:extLst>
              <a:ext uri="{FF2B5EF4-FFF2-40B4-BE49-F238E27FC236}">
                <a16:creationId xmlns:a16="http://schemas.microsoft.com/office/drawing/2014/main" id="{96586FDF-DD10-5E09-8699-9AA50481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7772400" cy="5744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83E81-C2D2-35F1-D092-78950931A447}"/>
              </a:ext>
            </a:extLst>
          </p:cNvPr>
          <p:cNvSpPr txBox="1"/>
          <p:nvPr/>
        </p:nvSpPr>
        <p:spPr>
          <a:xfrm>
            <a:off x="8489092" y="2866768"/>
            <a:ext cx="305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n=680 (182 unknown)</a:t>
            </a:r>
          </a:p>
          <a:p>
            <a:r>
              <a:rPr lang="en-US" dirty="0"/>
              <a:t>Variants n=2,783</a:t>
            </a:r>
          </a:p>
          <a:p>
            <a:r>
              <a:rPr lang="en-US" dirty="0"/>
              <a:t>Breeds n=12</a:t>
            </a:r>
          </a:p>
        </p:txBody>
      </p:sp>
    </p:spTree>
    <p:extLst>
      <p:ext uri="{BB962C8B-B14F-4D97-AF65-F5344CB8AC3E}">
        <p14:creationId xmlns:p14="http://schemas.microsoft.com/office/powerpoint/2010/main" val="66999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AEA3-D74F-910A-2C3C-66C48276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Neighbor-joining tree based on nucleotide sequences of breed specific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88C7-4EAC-BE21-B75F-7BB03B8B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70D5-6CC1-716C-627F-5215B212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4"/>
            <a:ext cx="10515600" cy="1325563"/>
          </a:xfrm>
        </p:spPr>
        <p:txBody>
          <a:bodyPr/>
          <a:lstStyle/>
          <a:p>
            <a:r>
              <a:rPr lang="en-US" dirty="0"/>
              <a:t>Breed specific variants from WGS-CDS only</a:t>
            </a:r>
          </a:p>
        </p:txBody>
      </p:sp>
      <p:pic>
        <p:nvPicPr>
          <p:cNvPr id="5" name="Content Placeholder 4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EFF4870-94BC-6122-31EF-EB349238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27" y="1177159"/>
            <a:ext cx="7575546" cy="5599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6F461-98B4-E2EC-21F0-ED6771AE786F}"/>
              </a:ext>
            </a:extLst>
          </p:cNvPr>
          <p:cNvSpPr txBox="1"/>
          <p:nvPr/>
        </p:nvSpPr>
        <p:spPr>
          <a:xfrm>
            <a:off x="8489092" y="2866768"/>
            <a:ext cx="305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n=272</a:t>
            </a:r>
          </a:p>
          <a:p>
            <a:r>
              <a:rPr lang="en-US" dirty="0"/>
              <a:t>Variants n=6,364</a:t>
            </a:r>
          </a:p>
          <a:p>
            <a:r>
              <a:rPr lang="en-US" dirty="0"/>
              <a:t>Breeds n=23</a:t>
            </a:r>
          </a:p>
        </p:txBody>
      </p:sp>
    </p:spTree>
    <p:extLst>
      <p:ext uri="{BB962C8B-B14F-4D97-AF65-F5344CB8AC3E}">
        <p14:creationId xmlns:p14="http://schemas.microsoft.com/office/powerpoint/2010/main" val="340448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145</Words>
  <Application>Microsoft Macintosh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Progress on Breed Prediction Pipelines</vt:lpstr>
      <vt:lpstr>PowerPoint Presentation</vt:lpstr>
      <vt:lpstr>PowerPoint Presentation</vt:lpstr>
      <vt:lpstr>Outline</vt:lpstr>
      <vt:lpstr>Expand WES datasets to previous breed prediction pipeline.</vt:lpstr>
      <vt:lpstr>Breed prediction pipeline</vt:lpstr>
      <vt:lpstr>Neighbor-joining tree based on nucleotide sequences of breed specific variants</vt:lpstr>
      <vt:lpstr>Breed specific variants from WGS-CDS only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Breed Prediction</dc:title>
  <dc:creator>Jingxuan Chen</dc:creator>
  <cp:lastModifiedBy>Jingxuan Chen</cp:lastModifiedBy>
  <cp:revision>6</cp:revision>
  <dcterms:created xsi:type="dcterms:W3CDTF">2023-11-27T18:40:03Z</dcterms:created>
  <dcterms:modified xsi:type="dcterms:W3CDTF">2023-11-29T18:35:58Z</dcterms:modified>
</cp:coreProperties>
</file>