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07CA-5780-C283-3B81-33209078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40DFF-A792-77B2-E72D-E695BA8CD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0D16-FDB9-2BF6-7C15-3A2AFF69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21D2-447A-B7F4-FF10-CA90EED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6CE5-E331-998D-67C5-B8F0AE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9B31-4C93-8538-3C79-13255D1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F037-BD12-9E95-44EE-E2CA2BF14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286E-0D14-448E-57ED-FD6A40AB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7D70-F67F-9557-D9C6-4534C90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6EB1-5DBA-D06B-F7F7-553FCC30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061A6-FA43-B7AB-734C-A657BA6B4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DC56-CFF4-DB71-80AB-FCDF0C28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C46E-436E-FBB2-9330-C2F91D3A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7DBF-79B3-91FA-AD23-00BC3CF5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CB3E-FB59-36E4-3B2B-754DC248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F0F-7864-151C-8DC4-16292059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FB12-1C7C-22BD-2367-7ECE5FBB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FB97-D8D2-126D-40D4-B22682DF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3346-37CB-6748-D782-D13A72C2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2E20-2C7E-2535-9F78-8635C29F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DC6-3BE5-CE70-CB88-73376393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E0C9-C9F2-27BA-0549-7FBB6538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00E6-3564-A715-2246-37B781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518F-EC35-AD33-5E6D-A71AF19F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027D7-EF21-55F0-B36C-63EC262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4410-72A0-C79A-586B-8FD72C45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A539-E9C6-0089-C528-4B732E5AC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2D58-7E2A-EFDE-40C8-D9636624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58F3-E49D-FAE0-2DF6-C5525F2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0D82-3E91-1AA8-2843-66DF1A0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15E57-91E7-1E37-C0E5-D13E8A50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AA7F-FD81-C2D8-F277-85A70073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84CA-F15E-4831-4E36-9BF4CC29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36783-E4DC-12B4-D507-DAD1F561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59F04-99B2-1983-B4E9-C0FD9ABE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E656F-16E7-E8FA-1F40-3D12F9CA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310C1-414A-27F9-F325-0D54CF04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6E685-8640-CD52-5A83-072B5C0A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E68DD-4EA4-65A4-933C-AABAA8F1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B8BA-06DB-BBFC-EA2E-56F577BA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5F97A-FCE3-E981-85EA-E934365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97895-DE36-0C6E-648B-56085C2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09A2C-7308-6B13-F040-6DF85612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DD915-851D-7608-1184-572956E9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55236-F7E4-98E2-038A-F36CA052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BF43-3EAA-2E2E-7693-C3C4395A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2FBF-30C9-DADC-3AB0-627C9C9D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552-A263-2204-12F7-E8ED1DF2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18C29-9681-BEC8-D158-3FC37FC06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255-8FE3-5B2D-72B4-881C3A03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E610B-4C33-D179-3E83-78FD20FE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C255-E944-20ED-20C9-4AE1223A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2D9-A10B-C2AF-38F8-C60AA1A1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EEB72-933D-F809-55CE-2D96A7215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3005-5E50-ACA0-33DB-7985707CD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40D6-127F-808F-3932-86E4E6D0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D81E-D24A-BAFF-37BB-571D8AB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E0A2-7FD7-FBFC-D96E-E965F1FF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9928E-FD8A-808F-C89F-8C4039F2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22D0-6FCB-8EFE-359E-712CE59A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CC65-0C1B-ECCB-F225-CC9801C32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E35C-45C2-D842-B3B1-424C50DF80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46F1-99C3-0149-3578-E9D19ADF9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C2F2-32A1-67C1-D1A3-33E04A4D6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B737-B363-C949-8E19-89AC4B474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D9B3-A7F6-2776-F661-A3AF6A7A9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Zhao 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98FF-6836-92E0-95C6-B7C6F3E0C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Jingxuan</a:t>
            </a:r>
            <a:r>
              <a:rPr lang="en-US" dirty="0"/>
              <a:t> Chen, Aug 25, 2023 </a:t>
            </a:r>
          </a:p>
        </p:txBody>
      </p:sp>
    </p:spTree>
    <p:extLst>
      <p:ext uri="{BB962C8B-B14F-4D97-AF65-F5344CB8AC3E}">
        <p14:creationId xmlns:p14="http://schemas.microsoft.com/office/powerpoint/2010/main" val="45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B0735-5043-B3BC-9192-B5654237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66" y="0"/>
            <a:ext cx="6802015" cy="6858000"/>
          </a:xfrm>
        </p:spPr>
      </p:pic>
    </p:spTree>
    <p:extLst>
      <p:ext uri="{BB962C8B-B14F-4D97-AF65-F5344CB8AC3E}">
        <p14:creationId xmlns:p14="http://schemas.microsoft.com/office/powerpoint/2010/main" val="18974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Zhao Lab Meeting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Zhao Lab Meeting</dc:title>
  <dc:creator>Jingxuan Chen</dc:creator>
  <cp:lastModifiedBy>Jingxuan Chen</cp:lastModifiedBy>
  <cp:revision>1</cp:revision>
  <dcterms:created xsi:type="dcterms:W3CDTF">2023-08-21T20:33:48Z</dcterms:created>
  <dcterms:modified xsi:type="dcterms:W3CDTF">2023-08-21T20:36:55Z</dcterms:modified>
</cp:coreProperties>
</file>