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2a692e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2a692e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2a692ea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2a692ea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b2e8bc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b2e8bc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2a692ea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2a692ea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2a692ea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2a692ea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2a692ea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2a692ea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UVA Coupon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31025" y="2971600"/>
            <a:ext cx="79398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CS 6750 Database Systems - Final Presentation</a:t>
            </a:r>
            <a:endParaRPr b="1"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Team Members: </a:t>
            </a: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Mengyu Gong, Jingyi Luo, Kai Luo, Weihan  Lyu, Mengyao Zhang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                                </a:t>
            </a:r>
            <a:endParaRPr b="1"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Apr</a:t>
            </a: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. 25th,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 a website where users can browse and post coupon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Website consisting of two main pages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Online coupons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Local coupons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point system to </a:t>
            </a:r>
            <a:r>
              <a:rPr lang="en" sz="2000"/>
              <a:t>encourage</a:t>
            </a:r>
            <a:r>
              <a:rPr lang="en" sz="2000"/>
              <a:t> users to click online coupons and post local coupons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Benefit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Provide a channel for users to get coupon information timely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Increase revenue for local businesses </a:t>
            </a:r>
            <a:endParaRPr sz="18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>
            <a:off x="4397850" y="541738"/>
            <a:ext cx="4434450" cy="51397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83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850" y="718175"/>
            <a:ext cx="7221000" cy="42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16500" y="673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85800" y="1507100"/>
            <a:ext cx="7964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local_coupon information: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INTO local_coupon VALUES(610, ‘$3off any whole pizza’, ‘food’, ‘with purchase of 3 topping pizza’, ‘2019/02/15’, ‘2019/03/15, ‘LELO’S PIZZA’, ‘1880 Abbey Rd’, ‘s3.example.jpg’)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711750" y="2628250"/>
            <a:ext cx="39363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 Title and Discount_Desc for l_id=611: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local_coupon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title = ‘80% off dinner’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l_id = 611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402325" y="2607300"/>
            <a:ext cx="3827400" cy="1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users and coupon info posted by the users: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u_id, l_discount_desc, store_name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User NATURAL JOIN post NATURAL JOIN local_coupon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l_type = ‘food’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store_name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356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90950" y="2218050"/>
            <a:ext cx="2762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