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695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8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0" d="100"/>
          <a:sy n="20" d="100"/>
        </p:scale>
        <p:origin x="2190" y="108"/>
      </p:cViewPr>
      <p:guideLst>
        <p:guide orient="horz" pos="13448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987489"/>
            <a:ext cx="25733931" cy="14864468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25188"/>
            <a:ext cx="22706410" cy="10308268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FACD-C3E1-4062-8D7A-60CC15D79AA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E8EE-AA00-4DD7-9399-6A4DC8162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FACD-C3E1-4062-8D7A-60CC15D79AA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E8EE-AA00-4DD7-9399-6A4DC8162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3157"/>
            <a:ext cx="6528093" cy="3618272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3157"/>
            <a:ext cx="19205838" cy="3618272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FACD-C3E1-4062-8D7A-60CC15D79AA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E8EE-AA00-4DD7-9399-6A4DC8162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1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FACD-C3E1-4062-8D7A-60CC15D79AA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E8EE-AA00-4DD7-9399-6A4DC8162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44316"/>
            <a:ext cx="26112371" cy="17760269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572604"/>
            <a:ext cx="26112371" cy="9339706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FACD-C3E1-4062-8D7A-60CC15D79AA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E8EE-AA00-4DD7-9399-6A4DC8162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3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65784"/>
            <a:ext cx="12866966" cy="270901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65784"/>
            <a:ext cx="12866966" cy="270901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FACD-C3E1-4062-8D7A-60CC15D79AA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E8EE-AA00-4DD7-9399-6A4DC8162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8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3166"/>
            <a:ext cx="26112371" cy="82525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66407"/>
            <a:ext cx="12807832" cy="5129424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595832"/>
            <a:ext cx="12807832" cy="2293911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66407"/>
            <a:ext cx="12870909" cy="5129424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595832"/>
            <a:ext cx="12870909" cy="2293911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FACD-C3E1-4062-8D7A-60CC15D79AA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E8EE-AA00-4DD7-9399-6A4DC8162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FACD-C3E1-4062-8D7A-60CC15D79AA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E8EE-AA00-4DD7-9399-6A4DC8162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FACD-C3E1-4062-8D7A-60CC15D79AA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E8EE-AA00-4DD7-9399-6A4DC8162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46388"/>
            <a:ext cx="9764544" cy="996235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47416"/>
            <a:ext cx="15326827" cy="30341700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08744"/>
            <a:ext cx="9764544" cy="23729783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FACD-C3E1-4062-8D7A-60CC15D79AA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E8EE-AA00-4DD7-9399-6A4DC8162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46388"/>
            <a:ext cx="9764544" cy="996235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47416"/>
            <a:ext cx="15326827" cy="30341700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08744"/>
            <a:ext cx="9764544" cy="23729783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FACD-C3E1-4062-8D7A-60CC15D79AA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E8EE-AA00-4DD7-9399-6A4DC8162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0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3166"/>
            <a:ext cx="26112371" cy="8252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65784"/>
            <a:ext cx="26112371" cy="2709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572703"/>
            <a:ext cx="6811923" cy="2273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FACD-C3E1-4062-8D7A-60CC15D79AAD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572703"/>
            <a:ext cx="10217884" cy="2273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572703"/>
            <a:ext cx="6811923" cy="2273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E8EE-AA00-4DD7-9399-6A4DC8162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5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751F5C-2261-45B1-BB91-097D84FF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3166"/>
            <a:ext cx="26112371" cy="3309487"/>
          </a:xfrm>
        </p:spPr>
        <p:txBody>
          <a:bodyPr anchor="t">
            <a:normAutofit/>
          </a:bodyPr>
          <a:lstStyle/>
          <a:p>
            <a:r>
              <a:rPr lang="en-US" sz="10000" b="1" dirty="0"/>
              <a:t>Most Awesome Title</a:t>
            </a:r>
            <a:br>
              <a:rPr lang="en-US" sz="10000" dirty="0"/>
            </a:br>
            <a:r>
              <a:rPr lang="en-US" sz="7500" dirty="0"/>
              <a:t>With Interesting Subtitle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4150D04-12AF-4129-8F54-9956E99CA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2" y="7844590"/>
            <a:ext cx="26112370" cy="4283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/>
              <a:t>Motivation</a:t>
            </a:r>
          </a:p>
          <a:p>
            <a:pPr marL="0" indent="0">
              <a:buNone/>
            </a:pPr>
            <a:r>
              <a:rPr lang="en-US" sz="6000" dirty="0"/>
              <a:t>We want to get you started by providing you a template. But please be as creative as you wish.</a:t>
            </a:r>
          </a:p>
          <a:p>
            <a:pPr marL="0" indent="0">
              <a:buNone/>
            </a:pPr>
            <a:endParaRPr lang="en-US" sz="6000" dirty="0"/>
          </a:p>
          <a:p>
            <a:pPr marL="1143000" indent="-1143000">
              <a:buFont typeface="+mj-lt"/>
              <a:buAutoNum type="arabicPeriod"/>
            </a:pPr>
            <a:endParaRPr lang="en-US" sz="60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ED48CDC-0A75-4BFF-9268-0B2D4C37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8" y="11720212"/>
            <a:ext cx="12866965" cy="16174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/>
              <a:t>Discussion</a:t>
            </a:r>
          </a:p>
          <a:p>
            <a:r>
              <a:rPr lang="en-US" sz="6000" dirty="0"/>
              <a:t>Those tips are from the top of my head and subjective</a:t>
            </a:r>
          </a:p>
          <a:p>
            <a:r>
              <a:rPr lang="en-US" sz="6000" dirty="0"/>
              <a:t>Maybe consider looking at previous </a:t>
            </a:r>
            <a:r>
              <a:rPr lang="en-US" sz="6000" dirty="0" err="1"/>
              <a:t>AutomotiveUI</a:t>
            </a:r>
            <a:r>
              <a:rPr lang="en-US" sz="6000" dirty="0"/>
              <a:t> posters or Search for “good poster design”</a:t>
            </a:r>
          </a:p>
          <a:p>
            <a:r>
              <a:rPr lang="en-US" sz="6000" dirty="0"/>
              <a:t>The chosen images are not well placed</a:t>
            </a:r>
          </a:p>
          <a:p>
            <a:endParaRPr lang="en-US" sz="6000" dirty="0"/>
          </a:p>
          <a:p>
            <a:pPr marL="0" indent="0">
              <a:buNone/>
            </a:pPr>
            <a:r>
              <a:rPr lang="en-US" sz="6600" b="1" dirty="0"/>
              <a:t>Future Work</a:t>
            </a:r>
          </a:p>
          <a:p>
            <a:r>
              <a:rPr lang="en-US" sz="6000" dirty="0"/>
              <a:t>Put some examples online</a:t>
            </a:r>
          </a:p>
          <a:p>
            <a:r>
              <a:rPr lang="en-US" sz="6000" dirty="0"/>
              <a:t>Consider sending the raw source of your previous Automotive-UI posters for reference</a:t>
            </a:r>
          </a:p>
          <a:p>
            <a:r>
              <a:rPr lang="en-US" sz="6000" dirty="0"/>
              <a:t>Maybe even just a pdf/jpg/</a:t>
            </a:r>
            <a:r>
              <a:rPr lang="en-US" sz="6000" dirty="0" err="1"/>
              <a:t>png</a:t>
            </a:r>
            <a:endParaRPr lang="en-US" sz="4675" dirty="0"/>
          </a:p>
          <a:p>
            <a:endParaRPr lang="en-US" sz="6000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7386865E-D42C-4E3C-B95E-8FF1CBD97A68}"/>
              </a:ext>
            </a:extLst>
          </p:cNvPr>
          <p:cNvSpPr txBox="1">
            <a:spLocks/>
          </p:cNvSpPr>
          <p:nvPr/>
        </p:nvSpPr>
        <p:spPr>
          <a:xfrm>
            <a:off x="2081424" y="5806370"/>
            <a:ext cx="26112371" cy="1396626"/>
          </a:xfrm>
          <a:prstGeom prst="rect">
            <a:avLst/>
          </a:prstGeom>
        </p:spPr>
        <p:txBody>
          <a:bodyPr vert="horz" lIns="288335" tIns="144168" rIns="288335" bIns="144168" rtlCol="0" anchor="t"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Anonymous Authors and Affiliations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93539124-A98E-48CD-A42F-1336162D61AB}"/>
              </a:ext>
            </a:extLst>
          </p:cNvPr>
          <p:cNvSpPr/>
          <p:nvPr/>
        </p:nvSpPr>
        <p:spPr>
          <a:xfrm>
            <a:off x="2081424" y="38197505"/>
            <a:ext cx="26112371" cy="265809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700" dirty="0"/>
              <a:t>Logos &amp; Links?</a:t>
            </a:r>
          </a:p>
        </p:txBody>
      </p:sp>
      <p:sp>
        <p:nvSpPr>
          <p:cNvPr id="10" name="Wolke 9">
            <a:extLst>
              <a:ext uri="{FF2B5EF4-FFF2-40B4-BE49-F238E27FC236}">
                <a16:creationId xmlns:a16="http://schemas.microsoft.com/office/drawing/2014/main" id="{8C105F84-C94B-4ED9-B150-AE62CDE027DD}"/>
              </a:ext>
            </a:extLst>
          </p:cNvPr>
          <p:cNvSpPr/>
          <p:nvPr/>
        </p:nvSpPr>
        <p:spPr>
          <a:xfrm>
            <a:off x="19585335" y="2273166"/>
            <a:ext cx="8608457" cy="265809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Logo?</a:t>
            </a:r>
          </a:p>
        </p:txBody>
      </p:sp>
      <p:pic>
        <p:nvPicPr>
          <p:cNvPr id="11" name="Picture 6" descr="Replace this text with informative text describing your figure." title="Sample of a wide figure">
            <a:extLst>
              <a:ext uri="{FF2B5EF4-FFF2-40B4-BE49-F238E27FC236}">
                <a16:creationId xmlns:a16="http://schemas.microsoft.com/office/drawing/2014/main" id="{EC27B309-CCB3-48BE-8327-EA1CF1624FE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6" b="-308"/>
          <a:stretch/>
        </p:blipFill>
        <p:spPr bwMode="auto">
          <a:xfrm>
            <a:off x="15326829" y="30287005"/>
            <a:ext cx="12866964" cy="61288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" descr="Cats">
            <a:extLst>
              <a:ext uri="{FF2B5EF4-FFF2-40B4-BE49-F238E27FC236}">
                <a16:creationId xmlns:a16="http://schemas.microsoft.com/office/drawing/2014/main" id="{6A9BB0D6-8454-4720-811D-6280101AA7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22" y="25665348"/>
            <a:ext cx="8773719" cy="875670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84D25AE-0D48-4728-A96F-1F40F2F3F7F5}"/>
              </a:ext>
            </a:extLst>
          </p:cNvPr>
          <p:cNvSpPr txBox="1"/>
          <p:nvPr/>
        </p:nvSpPr>
        <p:spPr>
          <a:xfrm>
            <a:off x="2081421" y="34697858"/>
            <a:ext cx="877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/>
              <a:t>Use Captions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A6C57FF-E016-412A-98BD-857A165A4B90}"/>
              </a:ext>
            </a:extLst>
          </p:cNvPr>
          <p:cNvSpPr/>
          <p:nvPr/>
        </p:nvSpPr>
        <p:spPr>
          <a:xfrm>
            <a:off x="2081421" y="11720212"/>
            <a:ext cx="12866966" cy="1218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/>
              <a:t>Tips for a Good Poster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Have a good title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The poster should summarize the most important points and help </a:t>
            </a:r>
            <a:r>
              <a:rPr lang="en-US" sz="6000" b="1" i="1" dirty="0"/>
              <a:t>you</a:t>
            </a:r>
            <a:r>
              <a:rPr lang="en-US" sz="6000" dirty="0"/>
              <a:t> to present.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Do </a:t>
            </a:r>
            <a:r>
              <a:rPr lang="en-US" sz="6000" b="1" i="1" dirty="0"/>
              <a:t>not copy and paste </a:t>
            </a:r>
            <a:r>
              <a:rPr lang="en-US" sz="6000" dirty="0"/>
              <a:t>the contents of your extended abstract.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Use enough whitespace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“A picture is worth a thousand words”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Have a clear focus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Don’t have more than one line per bullet point</a:t>
            </a:r>
          </a:p>
        </p:txBody>
      </p:sp>
    </p:spTree>
    <p:extLst>
      <p:ext uri="{BB962C8B-B14F-4D97-AF65-F5344CB8AC3E}">
        <p14:creationId xmlns:p14="http://schemas.microsoft.com/office/powerpoint/2010/main" val="296549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Most Awesome Title With Interesting Subtitle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Löcken</dc:creator>
  <cp:lastModifiedBy>Andreas Löcken</cp:lastModifiedBy>
  <cp:revision>13</cp:revision>
  <dcterms:created xsi:type="dcterms:W3CDTF">2017-06-20T15:13:52Z</dcterms:created>
  <dcterms:modified xsi:type="dcterms:W3CDTF">2017-06-23T13:55:26Z</dcterms:modified>
</cp:coreProperties>
</file>