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7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2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8928-4B5B-48FE-9358-4C79D65BFF0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603D-387A-4911-85D2-43140CA90B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384" y="1504894"/>
            <a:ext cx="3469045" cy="31842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4008" y="1520783"/>
            <a:ext cx="4107567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1210032" y="222169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999004" y="23214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160345" y="192030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74431" y="195893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331640" y="256490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627784" y="203093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536790" y="256490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2241100" y="229369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699784" y="220486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902431" y="408033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2961999" y="192030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107747" y="314096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1035004" y="37890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547664" y="317696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475664" y="36810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331640" y="403425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282032" y="346992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2657102" y="3429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3571502" y="367602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2530332" y="380914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2447834" y="422433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071747" y="3501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3107747" y="234392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2988101" y="37890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3347864" y="37530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3122963" y="415233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835968" y="351766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860291" y="270892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835968" y="351766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683568" y="336526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>
            <a:off x="1961473" y="1665425"/>
            <a:ext cx="1458391" cy="111549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>
            <a:off x="2133907" y="3097015"/>
            <a:ext cx="1656184" cy="145604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539552" y="1665425"/>
            <a:ext cx="1296144" cy="12595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539551" y="3000812"/>
            <a:ext cx="1421921" cy="12955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/>
          <p:cNvSpPr txBox="1"/>
          <p:nvPr/>
        </p:nvSpPr>
        <p:spPr>
          <a:xfrm>
            <a:off x="931307" y="102137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Partie</a:t>
            </a:r>
            <a:r>
              <a:rPr lang="en-US" dirty="0" smtClean="0"/>
              <a:t> 1: </a:t>
            </a:r>
            <a:r>
              <a:rPr lang="en-US" dirty="0" err="1" smtClean="0"/>
              <a:t>Ségmentation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5511215" y="102137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Partie</a:t>
            </a:r>
            <a:r>
              <a:rPr lang="en-US" dirty="0" smtClean="0"/>
              <a:t> 2: </a:t>
            </a:r>
            <a:r>
              <a:rPr lang="en-US" dirty="0" err="1" smtClean="0"/>
              <a:t>Régression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3122963" y="1674081"/>
            <a:ext cx="745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Cluster 1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024101" y="2848474"/>
            <a:ext cx="745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Cluster 2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717254" y="3011314"/>
            <a:ext cx="745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Cluster 3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407009" y="1550970"/>
            <a:ext cx="745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Cluster 4</a:t>
            </a:r>
            <a:endParaRPr lang="en-US" sz="1000" b="1" dirty="0">
              <a:solidFill>
                <a:schemeClr val="tx2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3868429" y="3066888"/>
            <a:ext cx="756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860032" y="162330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 applique le </a:t>
            </a:r>
            <a:r>
              <a:rPr lang="en-US" dirty="0" err="1" smtClean="0"/>
              <a:t>modéle</a:t>
            </a:r>
            <a:r>
              <a:rPr lang="en-US" dirty="0" smtClean="0"/>
              <a:t> de </a:t>
            </a:r>
            <a:r>
              <a:rPr lang="en-US" dirty="0" err="1" smtClean="0"/>
              <a:t>régression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differents</a:t>
            </a:r>
            <a:r>
              <a:rPr lang="en-US" dirty="0" smtClean="0"/>
              <a:t> cluster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4834001" y="2443943"/>
                <a:ext cx="3770447" cy="209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Pour </a:t>
                </a:r>
                <a:r>
                  <a:rPr lang="en-US" dirty="0" err="1" smtClean="0"/>
                  <a:t>chaque</a:t>
                </a:r>
                <a:r>
                  <a:rPr lang="en-US" dirty="0" smtClean="0"/>
                  <a:t> cluster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on </a:t>
                </a:r>
                <a:r>
                  <a:rPr lang="en-US" dirty="0" err="1" smtClean="0"/>
                  <a:t>calcule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les coefficients de </a:t>
                </a:r>
                <a:r>
                  <a:rPr lang="en-US" dirty="0" err="1" smtClean="0"/>
                  <a:t>régression</a:t>
                </a: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On </a:t>
                </a:r>
                <a:r>
                  <a:rPr lang="en-US" dirty="0" err="1" smtClean="0"/>
                  <a:t>calcule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prédiction</a:t>
                </a:r>
                <a:r>
                  <a:rPr lang="en-US" dirty="0" smtClean="0"/>
                  <a:t> de la part de </a:t>
                </a:r>
                <a:r>
                  <a:rPr lang="en-US" dirty="0" err="1" smtClean="0"/>
                  <a:t>marché</a:t>
                </a:r>
                <a:r>
                  <a:rPr lang="en-US" dirty="0" smtClean="0"/>
                  <a:t> FMS pour </a:t>
                </a:r>
                <a:r>
                  <a:rPr lang="en-US" dirty="0" err="1" smtClean="0"/>
                  <a:t>chaque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itinéraire</a:t>
                </a:r>
                <a:r>
                  <a:rPr lang="en-US" dirty="0" smtClean="0"/>
                  <a:t>.   </a:t>
                </a:r>
                <a:endParaRPr lang="en-US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01" y="2443943"/>
                <a:ext cx="3770447" cy="2092048"/>
              </a:xfrm>
              <a:prstGeom prst="rect">
                <a:avLst/>
              </a:prstGeom>
              <a:blipFill rotWithShape="1">
                <a:blip r:embed="rId2"/>
                <a:stretch>
                  <a:fillRect l="-1133" t="-1458" r="-485" b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02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65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5</cp:revision>
  <dcterms:created xsi:type="dcterms:W3CDTF">2017-11-06T13:00:19Z</dcterms:created>
  <dcterms:modified xsi:type="dcterms:W3CDTF">2017-11-06T13:52:48Z</dcterms:modified>
</cp:coreProperties>
</file>