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68"/>
    <p:restoredTop sz="91534"/>
  </p:normalViewPr>
  <p:slideViewPr>
    <p:cSldViewPr snapToGrid="0" snapToObjects="1">
      <p:cViewPr>
        <p:scale>
          <a:sx n="109" d="100"/>
          <a:sy n="109" d="100"/>
        </p:scale>
        <p:origin x="1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60" r:id="rId6"/>
    <p:sldLayoutId id="2147483662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rgbClr val="00B0F0"/>
                </a:solidFill>
              </a:rPr>
              <a:t>Model Selection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" y="2093768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0" y="2093767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xmlns="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359563" y="25703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 </a:t>
            </a:r>
            <a:endParaRPr dirty="0"/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615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xmlns="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xmlns="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xmlns="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2418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68576" y="691670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Features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8791"/>
              </p:ext>
            </p:extLst>
          </p:nvPr>
        </p:nvGraphicFramePr>
        <p:xfrm>
          <a:off x="667510" y="1123342"/>
          <a:ext cx="7775155" cy="298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xmlns="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2814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XGBoost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dirty="0"/>
                        <a:t>25.2</a:t>
                      </a:r>
                      <a:r>
                        <a:rPr lang="en-US" altLang="zh-CN" sz="1100" b="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Memory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41.8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3.82 </a:t>
                      </a:r>
                      <a:r>
                        <a:rPr lang="hr-HR" sz="1100" b="0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37.8 kB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30.1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61.3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69.8 </a:t>
                      </a:r>
                      <a:r>
                        <a:rPr lang="hr-HR" sz="1100" b="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4572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Final</a:t>
            </a:r>
            <a:r>
              <a:rPr lang="it-IT" sz="2000" b="1" dirty="0">
                <a:solidFill>
                  <a:srgbClr val="00B0F0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Feature</a:t>
            </a: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 err="1">
                <a:solidFill>
                  <a:srgbClr val="00B0F0"/>
                </a:solidFill>
              </a:rPr>
              <a:t>Extraction</a:t>
            </a:r>
            <a:r>
              <a:rPr lang="it-IT" sz="2000" b="1" dirty="0">
                <a:solidFill>
                  <a:srgbClr val="00B0F0"/>
                </a:solidFill>
              </a:rPr>
              <a:t>: RGB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>
                <a:solidFill>
                  <a:srgbClr val="00B0F0"/>
                </a:solidFill>
              </a:rPr>
              <a:t>Classification Model</a:t>
            </a:r>
            <a:r>
              <a:rPr lang="it-IT" sz="2000" b="1" dirty="0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XGBoost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endParaRPr lang="it-IT" sz="2000" b="1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146" y="2598882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bg1"/>
                </a:solidFill>
              </a:rPr>
              <a:t>evaluation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u="sng" dirty="0">
                <a:solidFill>
                  <a:schemeClr val="bg1"/>
                </a:solidFill>
              </a:rPr>
              <a:t>selection</a:t>
            </a:r>
            <a:r>
              <a:rPr lang="en-US" b="1" dirty="0">
                <a:solidFill>
                  <a:schemeClr val="bg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SIFT + GBM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xmlns="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xmlns="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" y="113264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/>
          <a:lstStyle/>
          <a:p>
            <a:r>
              <a:rPr lang="en-US" sz="4800" dirty="0">
                <a:solidFill>
                  <a:srgbClr val="00B0F0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Test </a:t>
            </a:r>
            <a:r>
              <a:rPr lang="it-IT" b="1" dirty="0" err="1">
                <a:solidFill>
                  <a:srgbClr val="00B0F0"/>
                </a:solidFill>
              </a:rPr>
              <a:t>Error</a:t>
            </a:r>
            <a:r>
              <a:rPr lang="it-IT" b="1" dirty="0">
                <a:solidFill>
                  <a:srgbClr val="00B0F0"/>
                </a:solidFill>
              </a:rPr>
              <a:t> :       30%</a:t>
            </a:r>
          </a:p>
          <a:p>
            <a:r>
              <a:rPr lang="it-IT" b="1" dirty="0" err="1">
                <a:solidFill>
                  <a:srgbClr val="00B0F0"/>
                </a:solidFill>
              </a:rPr>
              <a:t>Running</a:t>
            </a:r>
            <a:r>
              <a:rPr lang="it-IT" b="1" dirty="0">
                <a:solidFill>
                  <a:srgbClr val="00B0F0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SIFT, GIST, RGB</a:t>
            </a:r>
          </a:p>
          <a:p>
            <a:pPr marL="0" indent="0" algn="ctr"/>
            <a:r>
              <a:rPr lang="en-US" sz="1800" dirty="0"/>
              <a:t>SVM, CNN, </a:t>
            </a:r>
            <a:r>
              <a:rPr lang="en-US" sz="1800" dirty="0" err="1"/>
              <a:t>XGBoost</a:t>
            </a:r>
            <a:r>
              <a:rPr lang="en-US" sz="1800"/>
              <a:t>, </a:t>
            </a:r>
            <a:r>
              <a:rPr lang="en-US" sz="1800" err="1"/>
              <a:t>AdaBoost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336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454464" y="816524"/>
            <a:ext cx="2471700" cy="4226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666">
            <a:extLst>
              <a:ext uri="{FF2B5EF4-FFF2-40B4-BE49-F238E27FC236}">
                <a16:creationId xmlns:a16="http://schemas.microsoft.com/office/drawing/2014/main" xmlns="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Fea</a:t>
            </a:r>
            <a:r>
              <a:rPr lang="en-US" altLang="zh-CN" sz="2800" dirty="0">
                <a:solidFill>
                  <a:srgbClr val="00B0F0"/>
                </a:solidFill>
              </a:rPr>
              <a:t>t</a:t>
            </a:r>
            <a:r>
              <a:rPr lang="en-US" sz="2800" dirty="0">
                <a:solidFill>
                  <a:srgbClr val="00B0F0"/>
                </a:solidFill>
              </a:rPr>
              <a:t>ure Dimension Comparison</a:t>
            </a:r>
            <a:endParaRPr sz="2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00" y="816525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Model Selection</a:t>
            </a:r>
            <a:endParaRPr sz="2800" dirty="0">
              <a:solidFill>
                <a:srgbClr val="00B0F0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02080"/>
            <a:ext cx="2207330" cy="17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/>
          </a:p>
          <a:p>
            <a:pPr marL="0" lvl="0" indent="0">
              <a:buNone/>
            </a:pPr>
            <a:r>
              <a:rPr lang="en-US" sz="110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790</Words>
  <Application>Microsoft Macintosh PowerPoint</Application>
  <PresentationFormat>On-screen Show (16:9)</PresentationFormat>
  <Paragraphs>246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Oswald</vt:lpstr>
      <vt:lpstr>Source Sans Pro</vt:lpstr>
      <vt:lpstr>宋体</vt:lpstr>
      <vt:lpstr>Arial</vt:lpstr>
      <vt:lpstr>Quince template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Jingyi Wang</cp:lastModifiedBy>
  <cp:revision>90</cp:revision>
  <dcterms:modified xsi:type="dcterms:W3CDTF">2018-03-28T22:04:45Z</dcterms:modified>
</cp:coreProperties>
</file>