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74"/>
    <p:restoredTop sz="91561"/>
  </p:normalViewPr>
  <p:slideViewPr>
    <p:cSldViewPr snapToGrid="0" snapToObjects="1">
      <p:cViewPr>
        <p:scale>
          <a:sx n="93" d="100"/>
          <a:sy n="93" d="100"/>
        </p:scale>
        <p:origin x="5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4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9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42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0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7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2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chemeClr val="bg1"/>
                </a:solidFill>
              </a:rPr>
              <a:t>Model Selection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3" y="2093766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093765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="" xmlns:a16="http://schemas.microsoft.com/office/drawing/2014/main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465151" y="27227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Model Evaluation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98120"/>
              </p:ext>
            </p:extLst>
          </p:nvPr>
        </p:nvGraphicFramePr>
        <p:xfrm>
          <a:off x="1125829" y="209458"/>
          <a:ext cx="6867126" cy="4438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2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="" xmlns:a16="http://schemas.microsoft.com/office/drawing/2014/main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="" xmlns:a16="http://schemas.microsoft.com/office/drawing/2014/main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Linear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RBF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27.</a:t>
                      </a:r>
                      <a:r>
                        <a:rPr lang="en-US" altLang="zh-CN" sz="140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/>
                        <a:t>25.2%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13.2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79.62 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60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35.32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41.28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CNN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 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6675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="" xmlns:a16="http://schemas.microsoft.com/office/drawing/2014/main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="" xmlns:a16="http://schemas.microsoft.com/office/drawing/2014/main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67001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8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dimension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Error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29.29%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25.64%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0.0064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49.138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25.2</a:t>
                      </a:r>
                      <a:r>
                        <a:rPr lang="en-US" altLang="zh-CN" sz="110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56853" y="879239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Combine 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chemeClr val="tx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41855"/>
              </p:ext>
            </p:extLst>
          </p:nvPr>
        </p:nvGraphicFramePr>
        <p:xfrm>
          <a:off x="667510" y="1123342"/>
          <a:ext cx="7775155" cy="29999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6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="" xmlns:a16="http://schemas.microsoft.com/office/drawing/2014/main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SIFT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GIST + SIFT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SIFT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dimension</a:t>
                      </a:r>
                      <a:endParaRPr lang="en-US" sz="1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29.29%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25.64%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9.02%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17.24%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8.93%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sd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0.0064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0.0086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0.0158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0.00776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49.138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83.249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166.637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25.2</a:t>
                      </a:r>
                      <a:r>
                        <a:rPr lang="en-US" altLang="zh-CN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8.10%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16.17%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7.67%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3.82 </a:t>
                      </a:r>
                      <a:r>
                        <a:rPr lang="hr-HR" sz="110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69.8 </a:t>
                      </a:r>
                      <a:r>
                        <a:rPr lang="hr-HR" sz="110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4225635" y="1124466"/>
            <a:ext cx="731520" cy="29999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3366653" y="1123342"/>
            <a:ext cx="822960" cy="2999913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5999019" y="1123342"/>
            <a:ext cx="1039090" cy="2999913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638907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Final</a:t>
            </a:r>
            <a:r>
              <a:rPr lang="it-IT" sz="2000" b="1" dirty="0">
                <a:solidFill>
                  <a:schemeClr val="tx1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Feature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Extraction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smtClean="0">
                <a:solidFill>
                  <a:schemeClr val="tx1"/>
                </a:solidFill>
              </a:rPr>
              <a:t>RGB</a:t>
            </a:r>
          </a:p>
          <a:p>
            <a:pPr marL="457200" lvl="8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chemeClr val="tx1"/>
                </a:solidFill>
              </a:rPr>
              <a:t>         </a:t>
            </a:r>
            <a:r>
              <a:rPr lang="it-IT" sz="1000" b="1" dirty="0" err="1" smtClean="0">
                <a:solidFill>
                  <a:schemeClr val="tx1"/>
                </a:solidFill>
              </a:rPr>
              <a:t>dimension</a:t>
            </a:r>
            <a:r>
              <a:rPr lang="it-IT" sz="1000" b="1" dirty="0" smtClean="0">
                <a:solidFill>
                  <a:schemeClr val="tx1"/>
                </a:solidFill>
              </a:rPr>
              <a:t> = 1000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Classification </a:t>
            </a:r>
            <a:r>
              <a:rPr lang="en-US" sz="2000" b="1" dirty="0">
                <a:solidFill>
                  <a:schemeClr val="tx1"/>
                </a:solidFill>
              </a:rPr>
              <a:t>Model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mr-IN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     </a:t>
            </a:r>
            <a:r>
              <a:rPr lang="mr-IN" sz="1000" b="1" dirty="0" err="1" smtClean="0">
                <a:solidFill>
                  <a:schemeClr val="tx1"/>
                </a:solidFill>
              </a:rPr>
              <a:t>max.depth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3, </a:t>
            </a:r>
            <a:r>
              <a:rPr lang="mr-IN" sz="1000" b="1" dirty="0" err="1" smtClean="0">
                <a:solidFill>
                  <a:schemeClr val="tx1"/>
                </a:solidFill>
              </a:rPr>
              <a:t>min_child_weight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5, </a:t>
            </a:r>
            <a:r>
              <a:rPr lang="mr-IN" sz="1000" b="1" dirty="0" err="1" smtClean="0">
                <a:solidFill>
                  <a:schemeClr val="tx1"/>
                </a:solidFill>
              </a:rPr>
              <a:t>eta</a:t>
            </a:r>
            <a:r>
              <a:rPr lang="mr-IN" sz="1000" b="1" dirty="0" smtClean="0">
                <a:solidFill>
                  <a:schemeClr val="tx1"/>
                </a:solidFill>
              </a:rPr>
              <a:t> = 0.3,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mr-IN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            </a:t>
            </a:r>
            <a:r>
              <a:rPr lang="mr-IN" sz="1000" b="1" dirty="0" err="1" smtClean="0">
                <a:solidFill>
                  <a:schemeClr val="tx1"/>
                </a:solidFill>
              </a:rPr>
              <a:t>nround</a:t>
            </a:r>
            <a:r>
              <a:rPr lang="mr-IN" sz="1000" b="1" dirty="0" smtClean="0">
                <a:solidFill>
                  <a:schemeClr val="tx1"/>
                </a:solidFill>
              </a:rPr>
              <a:t> = 100 </a:t>
            </a:r>
            <a:r>
              <a:rPr lang="en-US" sz="1000" b="1" dirty="0" smtClean="0">
                <a:solidFill>
                  <a:schemeClr val="tx1"/>
                </a:solidFill>
              </a:rPr>
              <a:t>,gamma = 0, lambda = 0</a:t>
            </a:r>
            <a:r>
              <a:rPr lang="mr-IN" sz="1000" b="1" dirty="0" smtClean="0">
                <a:solidFill>
                  <a:schemeClr val="tx1"/>
                </a:solidFill>
              </a:rPr>
              <a:t>                    </a:t>
            </a:r>
            <a:endParaRPr lang="it-IT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it-IT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77</a:t>
            </a:r>
            <a:r>
              <a:rPr lang="it-IT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</a:t>
            </a:r>
            <a:endParaRPr lang="it-IT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48</a:t>
            </a:r>
            <a:r>
              <a:rPr lang="cs-CZ" sz="2000" b="1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altLang="zh-CN" sz="2000" b="1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467s</a:t>
            </a:r>
            <a:endParaRPr lang="cs-CZ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345432" y="433753"/>
            <a:ext cx="6646985" cy="1453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386" y="1766543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tx1"/>
                </a:solidFill>
              </a:rPr>
              <a:t>evaluation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selection</a:t>
            </a:r>
            <a:r>
              <a:rPr lang="en-US" b="1" dirty="0">
                <a:solidFill>
                  <a:schemeClr val="tx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Baseline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202125" y="426432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 + GBM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="" xmlns:a16="http://schemas.microsoft.com/office/drawing/2014/main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="" xmlns:a16="http://schemas.microsoft.com/office/drawing/2014/main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5" y="116012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Test </a:t>
            </a:r>
            <a:r>
              <a:rPr lang="it-IT" b="1" dirty="0" err="1">
                <a:solidFill>
                  <a:schemeClr val="tx1"/>
                </a:solidFill>
              </a:rPr>
              <a:t>Error</a:t>
            </a:r>
            <a:r>
              <a:rPr lang="it-IT" b="1" dirty="0">
                <a:solidFill>
                  <a:schemeClr val="tx1"/>
                </a:solidFill>
              </a:rPr>
              <a:t> :       30%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Running</a:t>
            </a:r>
            <a:r>
              <a:rPr lang="it-IT" b="1" dirty="0">
                <a:solidFill>
                  <a:schemeClr val="tx1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Advanced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SIFT, GIST, RGB</a:t>
            </a:r>
          </a:p>
          <a:p>
            <a:pPr marL="0" indent="0" algn="ctr"/>
            <a:r>
              <a:rPr lang="en-US" sz="1800" dirty="0">
                <a:solidFill>
                  <a:schemeClr val="tx1"/>
                </a:solidFill>
              </a:rPr>
              <a:t>SVM, CNN,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AdaBoost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tx1"/>
                </a:solidFill>
                <a:latin typeface="Oswald"/>
                <a:sym typeface="Oswald"/>
              </a:rPr>
              <a:t>2</a:t>
            </a:r>
            <a:endParaRPr sz="1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34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Invariant to image scaling and rotation, and partially invariant to change in illumination and 3D camera viewpoint. 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Mathematically complicated and computationally heavy.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matching tasks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,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Faster to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When the dataset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search engine, image classification,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6">
            <a:extLst>
              <a:ext uri="{FF2B5EF4-FFF2-40B4-BE49-F238E27FC236}">
                <a16:creationId xmlns="" xmlns:a16="http://schemas.microsoft.com/office/drawing/2014/main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Fea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ure Dimension Comparison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47749" y="980648"/>
            <a:ext cx="2300775" cy="40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25" y="980648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Model Selection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4294967295"/>
          </p:nvPr>
        </p:nvSpPr>
        <p:spPr>
          <a:xfrm>
            <a:off x="3884932" y="2961616"/>
            <a:ext cx="2208212" cy="170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 dirty="0"/>
          </a:p>
          <a:p>
            <a:pPr marL="0" lvl="0" indent="0">
              <a:buNone/>
            </a:pPr>
            <a:r>
              <a:rPr lang="en-US" sz="1100" dirty="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2117</TotalTime>
  <Words>785</Words>
  <Application>Microsoft Macintosh PowerPoint</Application>
  <PresentationFormat>On-screen Show (16:9)</PresentationFormat>
  <Paragraphs>248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Oswald</vt:lpstr>
      <vt:lpstr>Source Sans Pro</vt:lpstr>
      <vt:lpstr>华文中宋</vt:lpstr>
      <vt:lpstr>Arial</vt:lpstr>
      <vt:lpstr>Parcel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Xueyao Li</cp:lastModifiedBy>
  <cp:revision>101</cp:revision>
  <dcterms:modified xsi:type="dcterms:W3CDTF">2018-03-29T00:02:22Z</dcterms:modified>
</cp:coreProperties>
</file>