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9F15-9E59-5F43-94AD-A757ADA3268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C1BB-624A-3E4D-AC7F-0FD51CC4A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C1BB-624A-3E4D-AC7F-0FD51CC4A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1001" y="2204720"/>
            <a:ext cx="1282837" cy="64008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Geographic information systems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8908" y="2194560"/>
            <a:ext cx="737565" cy="65024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Data formats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23290" y="2204720"/>
            <a:ext cx="916166" cy="64008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Spatial databases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6873" y="922774"/>
            <a:ext cx="640088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Field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98154" y="924282"/>
            <a:ext cx="685800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Object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15147" y="920710"/>
            <a:ext cx="780781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Network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1002" y="924282"/>
            <a:ext cx="764678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Locatio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1001" y="1574800"/>
            <a:ext cx="4122835" cy="497840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Core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Concept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implementations 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(Haskell, Python, RDF, …)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003" y="266484"/>
            <a:ext cx="895870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Ecology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9209" y="266484"/>
            <a:ext cx="975503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Economics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95925" y="266484"/>
            <a:ext cx="833776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History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5446" y="266484"/>
            <a:ext cx="991027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Geography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2902" y="266484"/>
            <a:ext cx="2080778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Domain questions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2902" y="922774"/>
            <a:ext cx="2080778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Core Concepts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2901" y="1574800"/>
            <a:ext cx="1713561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Mediation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2900" y="2204720"/>
            <a:ext cx="2009658" cy="64008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Technological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27120" y="924282"/>
            <a:ext cx="702580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Event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5925" y="2199640"/>
            <a:ext cx="857909" cy="64516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Spatial analysis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tools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7980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Ballatore</dc:creator>
  <cp:lastModifiedBy>Andrea Ballatore</cp:lastModifiedBy>
  <cp:revision>76</cp:revision>
  <dcterms:created xsi:type="dcterms:W3CDTF">2013-09-28T16:03:57Z</dcterms:created>
  <dcterms:modified xsi:type="dcterms:W3CDTF">2015-03-12T22:41:02Z</dcterms:modified>
</cp:coreProperties>
</file>