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9F15-9E59-5F43-94AD-A757ADA32680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C1BB-624A-3E4D-AC7F-0FD51CC4A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C1BB-624A-3E4D-AC7F-0FD51CC4A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7419-CFF6-2F46-A8BA-A1B966CC7A62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F9C-875B-F544-A674-553A47B2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31001" y="2204720"/>
            <a:ext cx="1282837" cy="64008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Geographic information systems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8908" y="2194560"/>
            <a:ext cx="737565" cy="65024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Data formats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23290" y="2204720"/>
            <a:ext cx="916166" cy="64008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Spatial databases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26873" y="922774"/>
            <a:ext cx="640088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Field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98154" y="924282"/>
            <a:ext cx="685800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Object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15147" y="920710"/>
            <a:ext cx="780781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Network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1002" y="924282"/>
            <a:ext cx="764678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Locatio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1001" y="1574800"/>
            <a:ext cx="4122835" cy="497840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Core Concepts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implementations 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(Haskell, Python, RDF, …)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003" y="266484"/>
            <a:ext cx="764677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Ecology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36037" y="266484"/>
            <a:ext cx="975503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Economics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83281" y="266484"/>
            <a:ext cx="946420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History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51897" y="266484"/>
            <a:ext cx="991027" cy="497840"/>
          </a:xfrm>
          <a:prstGeom prst="rect">
            <a:avLst/>
          </a:prstGeom>
          <a:ln w="2857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Geography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02902" y="266484"/>
            <a:ext cx="1586877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Application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layer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2902" y="922774"/>
            <a:ext cx="2080778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Core Concepts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2901" y="1574800"/>
            <a:ext cx="1713561" cy="49784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Mediation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02900" y="2204720"/>
            <a:ext cx="2009658" cy="640080"/>
          </a:xfrm>
          <a:prstGeom prst="rect">
            <a:avLst/>
          </a:prstGeom>
          <a:ln w="28575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Technological layer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27120" y="924282"/>
            <a:ext cx="702580" cy="49784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Event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5925" y="2199640"/>
            <a:ext cx="857909" cy="645160"/>
          </a:xfrm>
          <a:prstGeom prst="rect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Spatial analysis 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cs typeface="Avenir Book"/>
              </a:rPr>
              <a:t>tools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7980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Ballatore</dc:creator>
  <cp:lastModifiedBy>Andrea Ballatore</cp:lastModifiedBy>
  <cp:revision>71</cp:revision>
  <dcterms:created xsi:type="dcterms:W3CDTF">2013-09-28T16:03:57Z</dcterms:created>
  <dcterms:modified xsi:type="dcterms:W3CDTF">2015-03-12T21:53:11Z</dcterms:modified>
</cp:coreProperties>
</file>