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3" d="100"/>
          <a:sy n="63" d="100"/>
        </p:scale>
        <p:origin x="796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Aiden can introduce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Aiden introduces the members, we explain what we contributed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0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 explains what Pac-Man is and our game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1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 can do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5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 explains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8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Emily can reflect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5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lucid.app/lucidchart/1789d4fd-35c0-4b8a-bf09-7c142b0d353f/edit?page=0_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BUCK-MAN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Nick Zhang, Jane Yan, Rachel </a:t>
            </a:r>
            <a:r>
              <a:rPr lang="en-US" dirty="0" err="1"/>
              <a:t>Milio</a:t>
            </a:r>
            <a:r>
              <a:rPr lang="en-US" dirty="0"/>
              <a:t>, </a:t>
            </a:r>
            <a:r>
              <a:rPr lang="en-US" dirty="0" err="1"/>
              <a:t>aiden</a:t>
            </a:r>
            <a:r>
              <a:rPr lang="en-US" dirty="0"/>
              <a:t> Brewer, Emily eggers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0F33-CDD1-44D1-971E-729FEFBF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DAF0-9616-45C2-B869-0822093F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Aiden Brewer – Product Owner</a:t>
            </a:r>
            <a:endParaRPr lang="en-US" sz="3000" dirty="0"/>
          </a:p>
          <a:p>
            <a:r>
              <a:rPr lang="en-US" sz="3200" dirty="0"/>
              <a:t>Rachel </a:t>
            </a:r>
            <a:r>
              <a:rPr lang="en-US" sz="3200" dirty="0" err="1"/>
              <a:t>Milio</a:t>
            </a:r>
            <a:r>
              <a:rPr lang="en-US" sz="3200" dirty="0"/>
              <a:t> – Scrum Master</a:t>
            </a:r>
          </a:p>
          <a:p>
            <a:r>
              <a:rPr lang="en-US" sz="3200" dirty="0"/>
              <a:t>Nick Zhang – Developer</a:t>
            </a:r>
          </a:p>
          <a:p>
            <a:r>
              <a:rPr lang="en-US" sz="3200" dirty="0"/>
              <a:t>Jane Yan – Developer</a:t>
            </a:r>
          </a:p>
          <a:p>
            <a:r>
              <a:rPr lang="en-US" sz="3200" dirty="0"/>
              <a:t>Emily Eggers – Ethics and Justice Leader</a:t>
            </a:r>
          </a:p>
        </p:txBody>
      </p:sp>
    </p:spTree>
    <p:extLst>
      <p:ext uri="{BB962C8B-B14F-4D97-AF65-F5344CB8AC3E}">
        <p14:creationId xmlns:p14="http://schemas.microsoft.com/office/powerpoint/2010/main" val="58591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0DBC-F294-43E3-98A0-820D1B87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5504-513C-4CF2-BA43-0A0DF5DD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50" y="1690970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Buck-Man!</a:t>
            </a:r>
          </a:p>
          <a:p>
            <a:r>
              <a:rPr lang="en-US" sz="2800" dirty="0"/>
              <a:t>Same gameplay as Pac-Man, but with Bucknell visuals</a:t>
            </a: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5E5307A9-82D9-4D1A-9347-BEF94949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1" y="3907896"/>
            <a:ext cx="1816708" cy="2269068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8FB60AD-6238-4941-9157-D10E94C9E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" y="3614738"/>
            <a:ext cx="4124295" cy="2714624"/>
          </a:xfrm>
          <a:prstGeom prst="rect">
            <a:avLst/>
          </a:prstGeom>
        </p:spPr>
      </p:pic>
      <p:pic>
        <p:nvPicPr>
          <p:cNvPr id="1026" name="Picture 2" descr="PAC-MAN - Photos | Facebook">
            <a:extLst>
              <a:ext uri="{FF2B5EF4-FFF2-40B4-BE49-F238E27FC236}">
                <a16:creationId xmlns:a16="http://schemas.microsoft.com/office/drawing/2014/main" id="{FEC8D4B1-E190-4F70-9CE4-A34FB856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4" y="294606"/>
            <a:ext cx="3405187" cy="19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1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7245-C5D4-4198-ACB4-40779880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>
            <a:normAutofit/>
          </a:bodyPr>
          <a:lstStyle/>
          <a:p>
            <a:r>
              <a:rPr lang="en-US" dirty="0"/>
              <a:t>Demo!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BDA07A-5310-4B64-9D2D-5FD60FEB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6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A52-8349-4A59-A9BC-BDF0038A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3B67F-9455-4488-886E-B3C1CFF8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33" y="599915"/>
            <a:ext cx="6466480" cy="565817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054E44D-7E2C-4A5F-893F-714DE7CE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/>
          <a:p>
            <a:r>
              <a:rPr lang="en-US" dirty="0"/>
              <a:t>MVC JavaFX Design</a:t>
            </a:r>
          </a:p>
          <a:p>
            <a:r>
              <a:rPr lang="en-US" dirty="0"/>
              <a:t>Menus are separate from the in-game features</a:t>
            </a:r>
          </a:p>
          <a:p>
            <a:r>
              <a:rPr lang="en-US" dirty="0"/>
              <a:t>Use of Enum classes to store direction and maze cell values</a:t>
            </a:r>
          </a:p>
          <a:p>
            <a:r>
              <a:rPr lang="en-US" dirty="0">
                <a:hlinkClick r:id="rId4"/>
              </a:rPr>
              <a:t>https://lucid.app/lucidchart/1789d4fd-35c0-4b8a-bf09-7c142b0d353f/edit?page=0_0#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ECA9-445C-41FE-8712-9AD8F1C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5600-1321-4275-98A6-8718604A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Strengths:</a:t>
            </a:r>
          </a:p>
          <a:p>
            <a:pPr lvl="1"/>
            <a:r>
              <a:rPr lang="en-US" sz="2000" dirty="0"/>
              <a:t>MVC Implementation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sz="2000" dirty="0"/>
              <a:t>Timing, starting slow and having to crunch at the end</a:t>
            </a:r>
          </a:p>
          <a:p>
            <a:r>
              <a:rPr lang="en-US" sz="2200" dirty="0"/>
              <a:t>Successes:</a:t>
            </a:r>
          </a:p>
          <a:p>
            <a:pPr lvl="1"/>
            <a:r>
              <a:rPr lang="en-US" sz="2000" dirty="0"/>
              <a:t>Teamwork, communication (especially in the crunch at the end)</a:t>
            </a:r>
          </a:p>
          <a:p>
            <a:pPr lvl="1"/>
            <a:r>
              <a:rPr lang="en-US" sz="2200" dirty="0"/>
              <a:t>When one person had a problem, another could usually fix it</a:t>
            </a:r>
          </a:p>
          <a:p>
            <a:r>
              <a:rPr lang="en-US" dirty="0"/>
              <a:t>What we would include in version 2.0:</a:t>
            </a:r>
          </a:p>
          <a:p>
            <a:pPr lvl="1"/>
            <a:r>
              <a:rPr lang="en-US" sz="2000" dirty="0"/>
              <a:t>Bertrand Library level</a:t>
            </a:r>
          </a:p>
          <a:p>
            <a:pPr lvl="1"/>
            <a:r>
              <a:rPr lang="en-US" sz="2000" dirty="0"/>
              <a:t>Ghost “Personalities”</a:t>
            </a:r>
          </a:p>
        </p:txBody>
      </p:sp>
    </p:spTree>
    <p:extLst>
      <p:ext uri="{BB962C8B-B14F-4D97-AF65-F5344CB8AC3E}">
        <p14:creationId xmlns:p14="http://schemas.microsoft.com/office/powerpoint/2010/main" val="3626323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103</TotalTime>
  <Words>194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BUCK-MAN</vt:lpstr>
      <vt:lpstr>Who are we?</vt:lpstr>
      <vt:lpstr>Our Project</vt:lpstr>
      <vt:lpstr>Demo!</vt:lpstr>
      <vt:lpstr>Implementation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BUCK-MAN</dc:title>
  <dc:creator>Rachel M</dc:creator>
  <cp:lastModifiedBy>Rachel M</cp:lastModifiedBy>
  <cp:revision>7</cp:revision>
  <dcterms:created xsi:type="dcterms:W3CDTF">2021-05-20T02:03:25Z</dcterms:created>
  <dcterms:modified xsi:type="dcterms:W3CDTF">2021-05-20T18:56:12Z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