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1" autoAdjust="0"/>
  </p:normalViewPr>
  <p:slideViewPr>
    <p:cSldViewPr snapToGrid="0">
      <p:cViewPr>
        <p:scale>
          <a:sx n="67" d="100"/>
          <a:sy n="67" d="100"/>
        </p:scale>
        <p:origin x="648" y="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3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59275-AFE1-4999-B78A-D0D76B9F2B0B}" type="datetimeFigureOut">
              <a:rPr lang="en-US" smtClean="0"/>
              <a:t>5/19/2021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68C69-0C3E-40A2-B4A0-B2C8B71D8E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ADD7A-FE61-48EE-BE0E-8546E5401374}" type="datetimeFigureOut">
              <a:rPr lang="en-US" smtClean="0"/>
              <a:t>5/19/2021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00EEB-8338-48D7-8EE8-EE0082EF76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338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in links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32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US" dirty="0"/>
              <a:t>BUCK-MAN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en-US" dirty="0"/>
              <a:t>Nick Zhang, Jane Yan, Rachel </a:t>
            </a:r>
            <a:r>
              <a:rPr lang="en-US" dirty="0" err="1"/>
              <a:t>Milio</a:t>
            </a:r>
            <a:r>
              <a:rPr lang="en-US" dirty="0"/>
              <a:t>, </a:t>
            </a:r>
            <a:r>
              <a:rPr lang="en-US" dirty="0" err="1"/>
              <a:t>aiden</a:t>
            </a:r>
            <a:r>
              <a:rPr lang="en-US" dirty="0"/>
              <a:t> Brewer, Emily eggers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F0F33-CDD1-44D1-971E-729FEFBFE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we?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1DAF0-9616-45C2-B869-0822093FE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Aiden Brewer – Product Owner</a:t>
            </a:r>
            <a:endParaRPr lang="en-US" sz="3000" dirty="0"/>
          </a:p>
          <a:p>
            <a:r>
              <a:rPr lang="en-US" sz="3200" dirty="0"/>
              <a:t>Rachel </a:t>
            </a:r>
            <a:r>
              <a:rPr lang="en-US" sz="3200" dirty="0" err="1"/>
              <a:t>Milio</a:t>
            </a:r>
            <a:r>
              <a:rPr lang="en-US" sz="3200" dirty="0"/>
              <a:t> – Scrum Master</a:t>
            </a:r>
          </a:p>
          <a:p>
            <a:r>
              <a:rPr lang="en-US" sz="3200" dirty="0"/>
              <a:t>Nick Zhang – Developer</a:t>
            </a:r>
          </a:p>
          <a:p>
            <a:r>
              <a:rPr lang="en-US" sz="3200" dirty="0"/>
              <a:t>Jane Yan – Developer</a:t>
            </a:r>
          </a:p>
          <a:p>
            <a:r>
              <a:rPr lang="en-US" sz="3200" dirty="0"/>
              <a:t>Emily Eggers – Ethics and Justice Leader</a:t>
            </a:r>
          </a:p>
        </p:txBody>
      </p:sp>
    </p:spTree>
    <p:extLst>
      <p:ext uri="{BB962C8B-B14F-4D97-AF65-F5344CB8AC3E}">
        <p14:creationId xmlns:p14="http://schemas.microsoft.com/office/powerpoint/2010/main" val="585914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60DBC-F294-43E3-98A0-820D1B872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B5504-513C-4CF2-BA43-0A0DF5DD8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Buck-Man!</a:t>
            </a:r>
          </a:p>
        </p:txBody>
      </p:sp>
      <p:pic>
        <p:nvPicPr>
          <p:cNvPr id="5" name="Picture 4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5E5307A9-82D9-4D1A-9347-BEF949491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718" y="2914651"/>
            <a:ext cx="2276391" cy="2843212"/>
          </a:xfrm>
          <a:prstGeom prst="rect">
            <a:avLst/>
          </a:prstGeom>
        </p:spPr>
      </p:pic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78FB60AD-6238-4941-9157-D10E94C9E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12" y="3119437"/>
            <a:ext cx="48768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412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2A52-8349-4A59-A9BC-BDF0038AB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pic>
        <p:nvPicPr>
          <p:cNvPr id="5" name="Content Placeholder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08DDE25-AC48-458F-A3AF-23D76B997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601" y="839283"/>
            <a:ext cx="7277379" cy="5623430"/>
          </a:xfrm>
        </p:spPr>
      </p:pic>
    </p:spTree>
    <p:extLst>
      <p:ext uri="{BB962C8B-B14F-4D97-AF65-F5344CB8AC3E}">
        <p14:creationId xmlns:p14="http://schemas.microsoft.com/office/powerpoint/2010/main" val="1474571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97245-C5D4-4198-ACB4-407798800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>
            <a:normAutofit/>
          </a:bodyPr>
          <a:lstStyle/>
          <a:p>
            <a:r>
              <a:rPr lang="en-US" dirty="0"/>
              <a:t>Demo!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ABDA07A-5310-4B64-9D2D-5FD60FEBD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60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9ECA9-445C-41FE-8712-9AD8F1CA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A5600-1321-4275-98A6-8718604A3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Challenges</a:t>
            </a:r>
          </a:p>
          <a:p>
            <a:r>
              <a:rPr lang="en-US" sz="4000" dirty="0"/>
              <a:t>What we wish we had finished</a:t>
            </a:r>
          </a:p>
        </p:txBody>
      </p:sp>
    </p:spTree>
    <p:extLst>
      <p:ext uri="{BB962C8B-B14F-4D97-AF65-F5344CB8AC3E}">
        <p14:creationId xmlns:p14="http://schemas.microsoft.com/office/powerpoint/2010/main" val="36263236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84036_DIGITAL ION DESIGN_SL_V1.pptx" id="{AD58A1CE-E9E9-4C2E-83A0-65FD4522F93A}" vid="{1E9553B9-AA04-4A15-9836-1E06682578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8C88F1-1664-415F-AFCE-F6CF4580981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D16958A-754B-4396-9457-FD7A427A37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30393A-FEC6-4A44-9E4A-6EA49F1F7D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Digital design</Template>
  <TotalTime>51</TotalTime>
  <Words>60</Words>
  <Application>Microsoft Office PowerPoint</Application>
  <PresentationFormat>Widescreen</PresentationFormat>
  <Paragraphs>16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</vt:lpstr>
      <vt:lpstr>BUCK-MAN</vt:lpstr>
      <vt:lpstr>Who are we?</vt:lpstr>
      <vt:lpstr>Our Project</vt:lpstr>
      <vt:lpstr>Implementation</vt:lpstr>
      <vt:lpstr>Demo!</vt:lpstr>
      <vt:lpstr>Reflection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BUCK-MAN</dc:title>
  <dc:creator>Rachel M</dc:creator>
  <cp:lastModifiedBy>Rachel M</cp:lastModifiedBy>
  <cp:revision>2</cp:revision>
  <dcterms:created xsi:type="dcterms:W3CDTF">2021-05-20T02:03:25Z</dcterms:created>
  <dcterms:modified xsi:type="dcterms:W3CDTF">2021-05-20T02:54:43Z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