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sldIdLst>
    <p:sldId id="256" r:id="rId2"/>
    <p:sldId id="263" r:id="rId3"/>
    <p:sldId id="264" r:id="rId4"/>
    <p:sldId id="265" r:id="rId5"/>
    <p:sldId id="267" r:id="rId6"/>
    <p:sldId id="257" r:id="rId7"/>
    <p:sldId id="258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9AAFD22-7B13-4823-9FB2-67D1BB8D90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C8BB-3F2F-4787-853A-F16F3EC96D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FD22-7B13-4823-9FB2-67D1BB8D90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C8BB-3F2F-4787-853A-F16F3EC9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5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FD22-7B13-4823-9FB2-67D1BB8D90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C8BB-3F2F-4787-853A-F16F3EC96D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FD22-7B13-4823-9FB2-67D1BB8D90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C8BB-3F2F-4787-853A-F16F3EC9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3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FD22-7B13-4823-9FB2-67D1BB8D90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C8BB-3F2F-4787-853A-F16F3EC96D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0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FD22-7B13-4823-9FB2-67D1BB8D90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C8BB-3F2F-4787-853A-F16F3EC9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3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FD22-7B13-4823-9FB2-67D1BB8D90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C8BB-3F2F-4787-853A-F16F3EC9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FD22-7B13-4823-9FB2-67D1BB8D90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C8BB-3F2F-4787-853A-F16F3EC9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2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FD22-7B13-4823-9FB2-67D1BB8D90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C8BB-3F2F-4787-853A-F16F3EC9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9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FD22-7B13-4823-9FB2-67D1BB8D90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C8BB-3F2F-4787-853A-F16F3EC96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8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FD22-7B13-4823-9FB2-67D1BB8D90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C8BB-3F2F-4787-853A-F16F3EC96D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AAFD22-7B13-4823-9FB2-67D1BB8D902D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C85C8BB-3F2F-4787-853A-F16F3EC96D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7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EB711BF8-DD14-4DD5-8734-8F336D144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" b="1457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8948DC-3FC2-4B97-9CFC-D8E936875AF8}"/>
              </a:ext>
            </a:extLst>
          </p:cNvPr>
          <p:cNvSpPr txBox="1"/>
          <p:nvPr/>
        </p:nvSpPr>
        <p:spPr>
          <a:xfrm>
            <a:off x="3853644" y="3807346"/>
            <a:ext cx="448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</a:t>
            </a:r>
            <a:r>
              <a:rPr lang="en-US" altLang="zh-CN" sz="2800" b="1" dirty="0"/>
              <a:t>ingying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Yin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&amp;</a:t>
            </a:r>
            <a:r>
              <a:rPr lang="zh-CN" altLang="en-US" sz="2800" b="1" dirty="0"/>
              <a:t> </a:t>
            </a:r>
            <a:r>
              <a:rPr lang="en-US" sz="2800" b="1" dirty="0"/>
              <a:t>Y</a:t>
            </a:r>
            <a:r>
              <a:rPr lang="en-US" altLang="zh-CN" sz="2800" b="1" dirty="0"/>
              <a:t>ining Zhang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B77D2-F29A-4DF9-A592-9675985FDD27}"/>
              </a:ext>
            </a:extLst>
          </p:cNvPr>
          <p:cNvSpPr txBox="1"/>
          <p:nvPr/>
        </p:nvSpPr>
        <p:spPr>
          <a:xfrm>
            <a:off x="1527703" y="1865715"/>
            <a:ext cx="9136593" cy="9233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2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54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>
                      <a:lumMod val="75000"/>
                    </a:schemeClr>
                  </a:outerShdw>
                </a:effectLst>
              </a:rPr>
              <a:t>Google Play Store A</a:t>
            </a:r>
            <a:r>
              <a:rPr lang="en-US" altLang="zh-CN" sz="54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>
                      <a:lumMod val="75000"/>
                    </a:schemeClr>
                  </a:outerShdw>
                </a:effectLst>
              </a:rPr>
              <a:t>pp Dataset                           </a:t>
            </a:r>
            <a:endParaRPr lang="en-US" sz="54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tl" rotWithShape="0">
                  <a:schemeClr val="accent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8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2BD4D659-EFD4-2348-B170-1ED3C8297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" b="14576"/>
          <a:stretch/>
        </p:blipFill>
        <p:spPr>
          <a:xfrm>
            <a:off x="20" y="-11139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E4CB3-64BF-E64F-BA84-7A7DE14F929F}"/>
              </a:ext>
            </a:extLst>
          </p:cNvPr>
          <p:cNvSpPr txBox="1"/>
          <p:nvPr/>
        </p:nvSpPr>
        <p:spPr>
          <a:xfrm>
            <a:off x="979715" y="936171"/>
            <a:ext cx="3068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/>
              <a:t>Project idea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DB4AD2-D5FF-224B-A8F6-4E6C93B8DCCF}"/>
              </a:ext>
            </a:extLst>
          </p:cNvPr>
          <p:cNvCxnSpPr/>
          <p:nvPr/>
        </p:nvCxnSpPr>
        <p:spPr>
          <a:xfrm>
            <a:off x="751114" y="782706"/>
            <a:ext cx="0" cy="9252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ACE843-2533-7E43-9BF7-77AD30909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712" y="2074127"/>
            <a:ext cx="6770575" cy="40010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Overview of all apps in google play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apps be sort or filtered by different attributes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Charts for the app’s category, rating and reviews</a:t>
            </a:r>
          </a:p>
        </p:txBody>
      </p:sp>
    </p:spTree>
    <p:extLst>
      <p:ext uri="{BB962C8B-B14F-4D97-AF65-F5344CB8AC3E}">
        <p14:creationId xmlns:p14="http://schemas.microsoft.com/office/powerpoint/2010/main" val="333019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DDD7DD59-89AD-8843-AED4-53170F93F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" b="14576"/>
          <a:stretch/>
        </p:blipFill>
        <p:spPr>
          <a:xfrm>
            <a:off x="8407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3D2D-CF25-734F-BC5C-8B6488D90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45" y="2319454"/>
            <a:ext cx="6770575" cy="40010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 – web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BootStrap</a:t>
            </a:r>
            <a:r>
              <a:rPr lang="en-US" dirty="0"/>
              <a:t> –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PHP &amp; Java Script</a:t>
            </a:r>
            <a:r>
              <a:rPr lang="en-US" dirty="0"/>
              <a:t> – web develop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MyS</a:t>
            </a:r>
            <a:r>
              <a:rPr lang="en-US" altLang="zh-CN" dirty="0"/>
              <a:t>QL</a:t>
            </a:r>
            <a:r>
              <a:rPr lang="en-US" dirty="0"/>
              <a:t> – database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A4F474-9D60-1041-9894-A4E20B7B7060}"/>
              </a:ext>
            </a:extLst>
          </p:cNvPr>
          <p:cNvCxnSpPr/>
          <p:nvPr/>
        </p:nvCxnSpPr>
        <p:spPr>
          <a:xfrm>
            <a:off x="751114" y="782706"/>
            <a:ext cx="0" cy="9252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FE063B-8F1C-6341-ACBD-B40D278C205C}"/>
              </a:ext>
            </a:extLst>
          </p:cNvPr>
          <p:cNvSpPr txBox="1"/>
          <p:nvPr/>
        </p:nvSpPr>
        <p:spPr>
          <a:xfrm>
            <a:off x="979715" y="936171"/>
            <a:ext cx="3740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/>
              <a:t>Programing language</a:t>
            </a:r>
          </a:p>
        </p:txBody>
      </p:sp>
    </p:spTree>
    <p:extLst>
      <p:ext uri="{BB962C8B-B14F-4D97-AF65-F5344CB8AC3E}">
        <p14:creationId xmlns:p14="http://schemas.microsoft.com/office/powerpoint/2010/main" val="65135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2BD4D659-EFD4-2348-B170-1ED3C8297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" b="1457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E4CB3-64BF-E64F-BA84-7A7DE14F929F}"/>
              </a:ext>
            </a:extLst>
          </p:cNvPr>
          <p:cNvSpPr txBox="1"/>
          <p:nvPr/>
        </p:nvSpPr>
        <p:spPr>
          <a:xfrm>
            <a:off x="979715" y="534728"/>
            <a:ext cx="4896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/>
              <a:t>Overview of the webpage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DB4AD2-D5FF-224B-A8F6-4E6C93B8DCCF}"/>
              </a:ext>
            </a:extLst>
          </p:cNvPr>
          <p:cNvCxnSpPr/>
          <p:nvPr/>
        </p:nvCxnSpPr>
        <p:spPr>
          <a:xfrm>
            <a:off x="751114" y="437019"/>
            <a:ext cx="0" cy="9252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A45024-09CC-CD44-9EC3-03D1B332E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2" r="8338"/>
          <a:stretch/>
        </p:blipFill>
        <p:spPr>
          <a:xfrm>
            <a:off x="933000" y="1492937"/>
            <a:ext cx="7149043" cy="423295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F015ED-E8E6-D649-A71A-627E22124CDF}"/>
              </a:ext>
            </a:extLst>
          </p:cNvPr>
          <p:cNvSpPr txBox="1"/>
          <p:nvPr/>
        </p:nvSpPr>
        <p:spPr>
          <a:xfrm>
            <a:off x="8177881" y="1967056"/>
            <a:ext cx="418832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/>
              <a:t> Raw data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/>
              <a:t>show the data sets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/>
              <a:t>for the Filter &amp; sort function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/>
              <a:t> Description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/>
              <a:t>show the pie chart of Category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/>
              <a:t>show the bar chart of Rating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dirty="0"/>
              <a:t>show the bar chart of Installs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2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2BD4D659-EFD4-2348-B170-1ED3C8297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" b="14576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E4CB3-64BF-E64F-BA84-7A7DE14F929F}"/>
              </a:ext>
            </a:extLst>
          </p:cNvPr>
          <p:cNvSpPr txBox="1"/>
          <p:nvPr/>
        </p:nvSpPr>
        <p:spPr>
          <a:xfrm>
            <a:off x="979715" y="534728"/>
            <a:ext cx="4896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/>
              <a:t>Tools of the webpage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DB4AD2-D5FF-224B-A8F6-4E6C93B8DCCF}"/>
              </a:ext>
            </a:extLst>
          </p:cNvPr>
          <p:cNvCxnSpPr/>
          <p:nvPr/>
        </p:nvCxnSpPr>
        <p:spPr>
          <a:xfrm>
            <a:off x="751114" y="437019"/>
            <a:ext cx="0" cy="9252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AACECC-5B3F-1049-9442-6975C3010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29" y="534728"/>
            <a:ext cx="1566838" cy="5713097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E81CAE-84A3-C043-AA03-7B34A7CBD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" y="1654231"/>
            <a:ext cx="9704438" cy="42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998986DB-74E2-674E-A71C-9E24F71257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" b="14576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B379D-A385-F446-99D2-61147C6027B9}"/>
              </a:ext>
            </a:extLst>
          </p:cNvPr>
          <p:cNvSpPr txBox="1"/>
          <p:nvPr/>
        </p:nvSpPr>
        <p:spPr>
          <a:xfrm>
            <a:off x="979715" y="635090"/>
            <a:ext cx="4008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Description: pie charts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640BC7-1838-7242-B139-961663A6CF04}"/>
              </a:ext>
            </a:extLst>
          </p:cNvPr>
          <p:cNvCxnSpPr/>
          <p:nvPr/>
        </p:nvCxnSpPr>
        <p:spPr>
          <a:xfrm>
            <a:off x="751114" y="504460"/>
            <a:ext cx="0" cy="9252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637B6-F2DA-424C-8438-2D5AC8A28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" t="13651" r="19914" b="-1"/>
          <a:stretch/>
        </p:blipFill>
        <p:spPr>
          <a:xfrm>
            <a:off x="3933091" y="1219865"/>
            <a:ext cx="7843919" cy="5274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E61B6-1756-FA45-8DC1-EE9AD50C2C55}"/>
              </a:ext>
            </a:extLst>
          </p:cNvPr>
          <p:cNvSpPr txBox="1"/>
          <p:nvPr/>
        </p:nvSpPr>
        <p:spPr>
          <a:xfrm>
            <a:off x="774255" y="1877255"/>
            <a:ext cx="2905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Category Pie</a:t>
            </a:r>
          </a:p>
          <a:p>
            <a:endParaRPr lang="en-US" sz="2000" dirty="0"/>
          </a:p>
          <a:p>
            <a:r>
              <a:rPr lang="en-US" sz="2000" dirty="0"/>
              <a:t>	Percentage of each 	category for all the 	apps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808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36A6C46B-D9F6-DE4C-A625-E41C58903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" b="14576"/>
          <a:stretch/>
        </p:blipFill>
        <p:spPr>
          <a:xfrm>
            <a:off x="-11151" y="11"/>
            <a:ext cx="12191980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274650-2FB1-3F49-B4A4-3FD42FC9E088}"/>
              </a:ext>
            </a:extLst>
          </p:cNvPr>
          <p:cNvSpPr txBox="1"/>
          <p:nvPr/>
        </p:nvSpPr>
        <p:spPr>
          <a:xfrm>
            <a:off x="979715" y="724299"/>
            <a:ext cx="3848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Description: bar charts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264B2-6093-6A4E-9D6B-46E110D005A5}"/>
              </a:ext>
            </a:extLst>
          </p:cNvPr>
          <p:cNvCxnSpPr/>
          <p:nvPr/>
        </p:nvCxnSpPr>
        <p:spPr>
          <a:xfrm>
            <a:off x="751114" y="627124"/>
            <a:ext cx="0" cy="9252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03E6A7-EE7C-FC4D-B4D8-8EB6ECF5F9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2" r="14194"/>
          <a:stretch/>
        </p:blipFill>
        <p:spPr>
          <a:xfrm>
            <a:off x="911884" y="1672518"/>
            <a:ext cx="7831872" cy="5018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1C3FA8-A224-6248-B3B0-5BA8EF444651}"/>
              </a:ext>
            </a:extLst>
          </p:cNvPr>
          <p:cNvSpPr txBox="1"/>
          <p:nvPr/>
        </p:nvSpPr>
        <p:spPr>
          <a:xfrm>
            <a:off x="8877571" y="2505670"/>
            <a:ext cx="30096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Rating bar : </a:t>
            </a:r>
          </a:p>
          <a:p>
            <a:endParaRPr lang="en-US" sz="2200" dirty="0"/>
          </a:p>
          <a:p>
            <a:r>
              <a:rPr lang="en-US" sz="2000" dirty="0"/>
              <a:t>	The number of the app 	by different rates </a:t>
            </a:r>
          </a:p>
        </p:txBody>
      </p:sp>
    </p:spTree>
    <p:extLst>
      <p:ext uri="{BB962C8B-B14F-4D97-AF65-F5344CB8AC3E}">
        <p14:creationId xmlns:p14="http://schemas.microsoft.com/office/powerpoint/2010/main" val="323575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36A6C46B-D9F6-DE4C-A625-E41C58903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" b="1457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274650-2FB1-3F49-B4A4-3FD42FC9E088}"/>
              </a:ext>
            </a:extLst>
          </p:cNvPr>
          <p:cNvSpPr txBox="1"/>
          <p:nvPr/>
        </p:nvSpPr>
        <p:spPr>
          <a:xfrm>
            <a:off x="979715" y="724299"/>
            <a:ext cx="3848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Description: bar charts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264B2-6093-6A4E-9D6B-46E110D005A5}"/>
              </a:ext>
            </a:extLst>
          </p:cNvPr>
          <p:cNvCxnSpPr/>
          <p:nvPr/>
        </p:nvCxnSpPr>
        <p:spPr>
          <a:xfrm>
            <a:off x="751114" y="627124"/>
            <a:ext cx="0" cy="9252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803E6A7-EE7C-FC4D-B4D8-8EB6ECF5F9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4" r="8559"/>
          <a:stretch/>
        </p:blipFill>
        <p:spPr>
          <a:xfrm>
            <a:off x="751114" y="1830858"/>
            <a:ext cx="7808048" cy="4625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1C3FA8-A224-6248-B3B0-5BA8EF444651}"/>
              </a:ext>
            </a:extLst>
          </p:cNvPr>
          <p:cNvSpPr txBox="1"/>
          <p:nvPr/>
        </p:nvSpPr>
        <p:spPr>
          <a:xfrm>
            <a:off x="8708571" y="2505670"/>
            <a:ext cx="31786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Install bar : </a:t>
            </a:r>
          </a:p>
          <a:p>
            <a:endParaRPr lang="en-US" sz="2200" dirty="0"/>
          </a:p>
          <a:p>
            <a:r>
              <a:rPr lang="en-US" sz="2000" dirty="0"/>
              <a:t>	The number of apps by 	different download times </a:t>
            </a:r>
          </a:p>
        </p:txBody>
      </p:sp>
    </p:spTree>
    <p:extLst>
      <p:ext uri="{BB962C8B-B14F-4D97-AF65-F5344CB8AC3E}">
        <p14:creationId xmlns:p14="http://schemas.microsoft.com/office/powerpoint/2010/main" val="306167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AE99-83BA-0447-8518-B0DC7F2A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2A39-1AA9-C243-8649-C797BB15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7961F835-C722-0A4F-B660-9EBFE7779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" b="1457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40F1FD-A332-BA45-93D3-A13BB0073F2E}"/>
              </a:ext>
            </a:extLst>
          </p:cNvPr>
          <p:cNvSpPr txBox="1"/>
          <p:nvPr/>
        </p:nvSpPr>
        <p:spPr>
          <a:xfrm>
            <a:off x="3668486" y="2228666"/>
            <a:ext cx="4323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Thank You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F7551-C0D6-1548-800F-1518AA19D73B}"/>
              </a:ext>
            </a:extLst>
          </p:cNvPr>
          <p:cNvSpPr txBox="1"/>
          <p:nvPr/>
        </p:nvSpPr>
        <p:spPr>
          <a:xfrm>
            <a:off x="3853644" y="3807346"/>
            <a:ext cx="448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</a:t>
            </a:r>
            <a:r>
              <a:rPr lang="en-US" altLang="zh-CN" sz="2800" b="1" dirty="0"/>
              <a:t>ingying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Yin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&amp;</a:t>
            </a:r>
            <a:r>
              <a:rPr lang="zh-CN" altLang="en-US" sz="2800" b="1" dirty="0"/>
              <a:t> </a:t>
            </a:r>
            <a:r>
              <a:rPr lang="en-US" sz="2800" b="1" dirty="0"/>
              <a:t>Y</a:t>
            </a:r>
            <a:r>
              <a:rPr lang="en-US" altLang="zh-CN" sz="2800" b="1" dirty="0"/>
              <a:t>ining Zhang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89357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{A42CCF32-1599-3241-98DB-2BA5A2BAFCEC}tf10001061</Template>
  <TotalTime>565</TotalTime>
  <Words>158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yining Zhang</dc:creator>
  <cp:lastModifiedBy>Jingying Yin</cp:lastModifiedBy>
  <cp:revision>29</cp:revision>
  <cp:lastPrinted>2019-09-23T17:35:20Z</cp:lastPrinted>
  <dcterms:created xsi:type="dcterms:W3CDTF">2019-09-20T16:04:45Z</dcterms:created>
  <dcterms:modified xsi:type="dcterms:W3CDTF">2019-12-01T18:18:05Z</dcterms:modified>
</cp:coreProperties>
</file>