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4"/>
  </p:notesMasterIdLst>
  <p:handoutMasterIdLst>
    <p:handoutMasterId r:id="rId15"/>
  </p:handoutMasterIdLst>
  <p:sldIdLst>
    <p:sldId id="275" r:id="rId2"/>
    <p:sldId id="274" r:id="rId3"/>
    <p:sldId id="276" r:id="rId4"/>
    <p:sldId id="283" r:id="rId5"/>
    <p:sldId id="282" r:id="rId6"/>
    <p:sldId id="281" r:id="rId7"/>
    <p:sldId id="284" r:id="rId8"/>
    <p:sldId id="285" r:id="rId9"/>
    <p:sldId id="286" r:id="rId10"/>
    <p:sldId id="279" r:id="rId11"/>
    <p:sldId id="287" r:id="rId12"/>
    <p:sldId id="289" r:id="rId13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D8C"/>
    <a:srgbClr val="1A305C"/>
    <a:srgbClr val="3F765F"/>
    <a:srgbClr val="367058"/>
    <a:srgbClr val="1B4935"/>
    <a:srgbClr val="679B9B"/>
    <a:srgbClr val="25654A"/>
    <a:srgbClr val="E6E6E6"/>
    <a:srgbClr val="F38571"/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169EE-66CA-4E17-8AF7-F2387A93C4A2}" v="609" dt="2023-01-23T02:51:54.663"/>
    <p1510:client id="{673FF5AA-BC8A-40B1-B243-5C41C98D4BAA}" v="15" dt="2023-01-23T01:38:23.532"/>
    <p1510:client id="{8926C0ED-0647-6C46-85FC-FEA4AA5D76F6}" v="3" dt="2023-01-23T02:11:53.503"/>
    <p1510:client id="{A77BD34F-F167-4EBD-AF64-11D466089924}" v="68" dt="2023-01-23T02:33:58.338"/>
    <p1510:client id="{B0F63D8E-0026-4360-AF34-4262815E6D34}" v="3" dt="2023-01-23T03:14:42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088"/>
        <p:guide orient="horz" pos="2784"/>
        <p:guide orient="horz" pos="576"/>
        <p:guide pos="316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, Jingyu" userId="S::2228416@johnabbottcollege.net::83674325-28b5-41cf-a768-8206d6ef2d63" providerId="AD" clId="Web-{A77BD34F-F167-4EBD-AF64-11D466089924}"/>
    <pc:docChg chg="addSld delSld modSld sldOrd">
      <pc:chgData name="An, Jingyu" userId="S::2228416@johnabbottcollege.net::83674325-28b5-41cf-a768-8206d6ef2d63" providerId="AD" clId="Web-{A77BD34F-F167-4EBD-AF64-11D466089924}" dt="2023-01-23T02:33:58.338" v="61"/>
      <pc:docMkLst>
        <pc:docMk/>
      </pc:docMkLst>
      <pc:sldChg chg="del">
        <pc:chgData name="An, Jingyu" userId="S::2228416@johnabbottcollege.net::83674325-28b5-41cf-a768-8206d6ef2d63" providerId="AD" clId="Web-{A77BD34F-F167-4EBD-AF64-11D466089924}" dt="2023-01-23T02:25:34.958" v="47"/>
        <pc:sldMkLst>
          <pc:docMk/>
          <pc:sldMk cId="1120956423" sldId="277"/>
        </pc:sldMkLst>
      </pc:sldChg>
      <pc:sldChg chg="addSp modSp ord">
        <pc:chgData name="An, Jingyu" userId="S::2228416@johnabbottcollege.net::83674325-28b5-41cf-a768-8206d6ef2d63" providerId="AD" clId="Web-{A77BD34F-F167-4EBD-AF64-11D466089924}" dt="2023-01-23T02:33:41.510" v="58"/>
        <pc:sldMkLst>
          <pc:docMk/>
          <pc:sldMk cId="1139043464" sldId="279"/>
        </pc:sldMkLst>
        <pc:picChg chg="add mod">
          <ac:chgData name="An, Jingyu" userId="S::2228416@johnabbottcollege.net::83674325-28b5-41cf-a768-8206d6ef2d63" providerId="AD" clId="Web-{A77BD34F-F167-4EBD-AF64-11D466089924}" dt="2023-01-23T02:21:59.256" v="16" actId="1076"/>
          <ac:picMkLst>
            <pc:docMk/>
            <pc:sldMk cId="1139043464" sldId="279"/>
            <ac:picMk id="2" creationId="{507BC0CF-4912-876A-D240-17A288E09CE1}"/>
          </ac:picMkLst>
        </pc:picChg>
      </pc:sldChg>
      <pc:sldChg chg="add ord">
        <pc:chgData name="An, Jingyu" userId="S::2228416@johnabbottcollege.net::83674325-28b5-41cf-a768-8206d6ef2d63" providerId="AD" clId="Web-{A77BD34F-F167-4EBD-AF64-11D466089924}" dt="2023-01-23T02:33:58.338" v="61"/>
        <pc:sldMkLst>
          <pc:docMk/>
          <pc:sldMk cId="1454451406" sldId="281"/>
        </pc:sldMkLst>
      </pc:sldChg>
      <pc:sldChg chg="add ord">
        <pc:chgData name="An, Jingyu" userId="S::2228416@johnabbottcollege.net::83674325-28b5-41cf-a768-8206d6ef2d63" providerId="AD" clId="Web-{A77BD34F-F167-4EBD-AF64-11D466089924}" dt="2023-01-23T02:33:56.103" v="60"/>
        <pc:sldMkLst>
          <pc:docMk/>
          <pc:sldMk cId="974872934" sldId="282"/>
        </pc:sldMkLst>
      </pc:sldChg>
      <pc:sldChg chg="addSp delSp modSp add ord">
        <pc:chgData name="An, Jingyu" userId="S::2228416@johnabbottcollege.net::83674325-28b5-41cf-a768-8206d6ef2d63" providerId="AD" clId="Web-{A77BD34F-F167-4EBD-AF64-11D466089924}" dt="2023-01-23T02:33:21.479" v="57" actId="20577"/>
        <pc:sldMkLst>
          <pc:docMk/>
          <pc:sldMk cId="3355991885" sldId="283"/>
        </pc:sldMkLst>
        <pc:spChg chg="add del mod">
          <ac:chgData name="An, Jingyu" userId="S::2228416@johnabbottcollege.net::83674325-28b5-41cf-a768-8206d6ef2d63" providerId="AD" clId="Web-{A77BD34F-F167-4EBD-AF64-11D466089924}" dt="2023-01-23T02:24:52.318" v="29"/>
          <ac:spMkLst>
            <pc:docMk/>
            <pc:sldMk cId="3355991885" sldId="283"/>
            <ac:spMk id="3" creationId="{B2CA9243-0765-29F1-E65C-92C858C44659}"/>
          </ac:spMkLst>
        </pc:spChg>
        <pc:spChg chg="mod">
          <ac:chgData name="An, Jingyu" userId="S::2228416@johnabbottcollege.net::83674325-28b5-41cf-a768-8206d6ef2d63" providerId="AD" clId="Web-{A77BD34F-F167-4EBD-AF64-11D466089924}" dt="2023-01-23T02:33:21.479" v="57" actId="20577"/>
          <ac:spMkLst>
            <pc:docMk/>
            <pc:sldMk cId="3355991885" sldId="283"/>
            <ac:spMk id="8" creationId="{CE0778C9-624B-412C-B5F9-3F9B35308E3E}"/>
          </ac:spMkLst>
        </pc:spChg>
        <pc:picChg chg="mod">
          <ac:chgData name="An, Jingyu" userId="S::2228416@johnabbottcollege.net::83674325-28b5-41cf-a768-8206d6ef2d63" providerId="AD" clId="Web-{A77BD34F-F167-4EBD-AF64-11D466089924}" dt="2023-01-23T02:24:51.146" v="28" actId="1076"/>
          <ac:picMkLst>
            <pc:docMk/>
            <pc:sldMk cId="3355991885" sldId="283"/>
            <ac:picMk id="19" creationId="{7B91F230-CC8F-AF9F-74E8-ECF2BE37840F}"/>
          </ac:picMkLst>
        </pc:picChg>
        <pc:picChg chg="add del">
          <ac:chgData name="An, Jingyu" userId="S::2228416@johnabbottcollege.net::83674325-28b5-41cf-a768-8206d6ef2d63" providerId="AD" clId="Web-{A77BD34F-F167-4EBD-AF64-11D466089924}" dt="2023-01-23T02:24:52.318" v="29"/>
          <ac:picMkLst>
            <pc:docMk/>
            <pc:sldMk cId="3355991885" sldId="283"/>
            <ac:picMk id="22" creationId="{678BA761-F5EC-3FBA-FC59-A98CC049F834}"/>
          </ac:picMkLst>
        </pc:picChg>
      </pc:sldChg>
      <pc:sldChg chg="ord">
        <pc:chgData name="An, Jingyu" userId="S::2228416@johnabbottcollege.net::83674325-28b5-41cf-a768-8206d6ef2d63" providerId="AD" clId="Web-{A77BD34F-F167-4EBD-AF64-11D466089924}" dt="2023-01-23T02:25:43.426" v="48"/>
        <pc:sldMkLst>
          <pc:docMk/>
          <pc:sldMk cId="215583327" sldId="284"/>
        </pc:sldMkLst>
      </pc:sldChg>
      <pc:sldChg chg="ord">
        <pc:chgData name="An, Jingyu" userId="S::2228416@johnabbottcollege.net::83674325-28b5-41cf-a768-8206d6ef2d63" providerId="AD" clId="Web-{A77BD34F-F167-4EBD-AF64-11D466089924}" dt="2023-01-23T02:29:54.624" v="50"/>
        <pc:sldMkLst>
          <pc:docMk/>
          <pc:sldMk cId="1561508570" sldId="285"/>
        </pc:sldMkLst>
      </pc:sldChg>
      <pc:sldChg chg="ord">
        <pc:chgData name="An, Jingyu" userId="S::2228416@johnabbottcollege.net::83674325-28b5-41cf-a768-8206d6ef2d63" providerId="AD" clId="Web-{A77BD34F-F167-4EBD-AF64-11D466089924}" dt="2023-01-23T02:33:51.947" v="59"/>
        <pc:sldMkLst>
          <pc:docMk/>
          <pc:sldMk cId="3127272440" sldId="286"/>
        </pc:sldMkLst>
      </pc:sldChg>
      <pc:sldChg chg="addSp delSp modSp">
        <pc:chgData name="An, Jingyu" userId="S::2228416@johnabbottcollege.net::83674325-28b5-41cf-a768-8206d6ef2d63" providerId="AD" clId="Web-{A77BD34F-F167-4EBD-AF64-11D466089924}" dt="2023-01-23T02:23:27.101" v="23"/>
        <pc:sldMkLst>
          <pc:docMk/>
          <pc:sldMk cId="3238066584" sldId="287"/>
        </pc:sldMkLst>
        <pc:spChg chg="add mod">
          <ac:chgData name="An, Jingyu" userId="S::2228416@johnabbottcollege.net::83674325-28b5-41cf-a768-8206d6ef2d63" providerId="AD" clId="Web-{A77BD34F-F167-4EBD-AF64-11D466089924}" dt="2023-01-23T02:23:27.101" v="23"/>
          <ac:spMkLst>
            <pc:docMk/>
            <pc:sldMk cId="3238066584" sldId="287"/>
            <ac:spMk id="13" creationId="{CA535638-9E60-37E1-A18C-898BE079A987}"/>
          </ac:spMkLst>
        </pc:spChg>
        <pc:picChg chg="del">
          <ac:chgData name="An, Jingyu" userId="S::2228416@johnabbottcollege.net::83674325-28b5-41cf-a768-8206d6ef2d63" providerId="AD" clId="Web-{A77BD34F-F167-4EBD-AF64-11D466089924}" dt="2023-01-23T02:23:27.101" v="23"/>
          <ac:picMkLst>
            <pc:docMk/>
            <pc:sldMk cId="3238066584" sldId="287"/>
            <ac:picMk id="10" creationId="{460BC378-C70A-2E76-8397-AB2D967C934E}"/>
          </ac:picMkLst>
        </pc:picChg>
        <pc:picChg chg="add mod">
          <ac:chgData name="An, Jingyu" userId="S::2228416@johnabbottcollege.net::83674325-28b5-41cf-a768-8206d6ef2d63" providerId="AD" clId="Web-{A77BD34F-F167-4EBD-AF64-11D466089924}" dt="2023-01-23T02:23:23.788" v="22" actId="1076"/>
          <ac:picMkLst>
            <pc:docMk/>
            <pc:sldMk cId="3238066584" sldId="287"/>
            <ac:picMk id="11" creationId="{F42B5084-7A07-4F16-C3F1-A182302043C2}"/>
          </ac:picMkLst>
        </pc:picChg>
      </pc:sldChg>
    </pc:docChg>
  </pc:docChgLst>
  <pc:docChgLst>
    <pc:chgData name="Loutfi, Patrick" userId="S::0373962@johnabbottcollege.net::836d6f16-c351-4597-8600-13c7ff7c5c3d" providerId="AD" clId="Web-{0FB169EE-66CA-4E17-8AF7-F2387A93C4A2}"/>
    <pc:docChg chg="addSld delSld modSld">
      <pc:chgData name="Loutfi, Patrick" userId="S::0373962@johnabbottcollege.net::836d6f16-c351-4597-8600-13c7ff7c5c3d" providerId="AD" clId="Web-{0FB169EE-66CA-4E17-8AF7-F2387A93C4A2}" dt="2023-01-23T02:51:54.663" v="606" actId="20577"/>
      <pc:docMkLst>
        <pc:docMk/>
      </pc:docMkLst>
      <pc:sldChg chg="modSp">
        <pc:chgData name="Loutfi, Patrick" userId="S::0373962@johnabbottcollege.net::836d6f16-c351-4597-8600-13c7ff7c5c3d" providerId="AD" clId="Web-{0FB169EE-66CA-4E17-8AF7-F2387A93C4A2}" dt="2023-01-23T02:32:14.282" v="157" actId="20577"/>
        <pc:sldMkLst>
          <pc:docMk/>
          <pc:sldMk cId="719325024" sldId="272"/>
        </pc:sldMkLst>
        <pc:spChg chg="mod">
          <ac:chgData name="Loutfi, Patrick" userId="S::0373962@johnabbottcollege.net::836d6f16-c351-4597-8600-13c7ff7c5c3d" providerId="AD" clId="Web-{0FB169EE-66CA-4E17-8AF7-F2387A93C4A2}" dt="2023-01-23T02:32:09.532" v="155" actId="20577"/>
          <ac:spMkLst>
            <pc:docMk/>
            <pc:sldMk cId="719325024" sldId="272"/>
            <ac:spMk id="14" creationId="{2435A574-EC9F-4321-9CA3-5D765C30B3E2}"/>
          </ac:spMkLst>
        </pc:spChg>
        <pc:spChg chg="mod">
          <ac:chgData name="Loutfi, Patrick" userId="S::0373962@johnabbottcollege.net::836d6f16-c351-4597-8600-13c7ff7c5c3d" providerId="AD" clId="Web-{0FB169EE-66CA-4E17-8AF7-F2387A93C4A2}" dt="2023-01-23T02:32:14.282" v="157" actId="20577"/>
          <ac:spMkLst>
            <pc:docMk/>
            <pc:sldMk cId="719325024" sldId="272"/>
            <ac:spMk id="115" creationId="{D328ED67-05E4-4380-99B0-44D2DEB5311C}"/>
          </ac:spMkLst>
        </pc:spChg>
      </pc:sldChg>
      <pc:sldChg chg="modSp">
        <pc:chgData name="Loutfi, Patrick" userId="S::0373962@johnabbottcollege.net::836d6f16-c351-4597-8600-13c7ff7c5c3d" providerId="AD" clId="Web-{0FB169EE-66CA-4E17-8AF7-F2387A93C4A2}" dt="2023-01-23T02:29:49.295" v="152" actId="20577"/>
        <pc:sldMkLst>
          <pc:docMk/>
          <pc:sldMk cId="4244764810" sldId="276"/>
        </pc:sldMkLst>
        <pc:spChg chg="mod">
          <ac:chgData name="Loutfi, Patrick" userId="S::0373962@johnabbottcollege.net::836d6f16-c351-4597-8600-13c7ff7c5c3d" providerId="AD" clId="Web-{0FB169EE-66CA-4E17-8AF7-F2387A93C4A2}" dt="2023-01-23T02:29:49.295" v="152" actId="20577"/>
          <ac:spMkLst>
            <pc:docMk/>
            <pc:sldMk cId="4244764810" sldId="276"/>
            <ac:spMk id="26" creationId="{CE9C5F90-E573-43D7-AC40-5AD946F4D032}"/>
          </ac:spMkLst>
        </pc:spChg>
      </pc:sldChg>
      <pc:sldChg chg="delSp">
        <pc:chgData name="Loutfi, Patrick" userId="S::0373962@johnabbottcollege.net::836d6f16-c351-4597-8600-13c7ff7c5c3d" providerId="AD" clId="Web-{0FB169EE-66CA-4E17-8AF7-F2387A93C4A2}" dt="2023-01-23T02:22:12.586" v="1"/>
        <pc:sldMkLst>
          <pc:docMk/>
          <pc:sldMk cId="1139043464" sldId="279"/>
        </pc:sldMkLst>
        <pc:picChg chg="del">
          <ac:chgData name="Loutfi, Patrick" userId="S::0373962@johnabbottcollege.net::836d6f16-c351-4597-8600-13c7ff7c5c3d" providerId="AD" clId="Web-{0FB169EE-66CA-4E17-8AF7-F2387A93C4A2}" dt="2023-01-23T02:22:12.586" v="1"/>
          <ac:picMkLst>
            <pc:docMk/>
            <pc:sldMk cId="1139043464" sldId="279"/>
            <ac:picMk id="2" creationId="{507BC0CF-4912-876A-D240-17A288E09CE1}"/>
          </ac:picMkLst>
        </pc:picChg>
      </pc:sldChg>
      <pc:sldChg chg="del">
        <pc:chgData name="Loutfi, Patrick" userId="S::0373962@johnabbottcollege.net::836d6f16-c351-4597-8600-13c7ff7c5c3d" providerId="AD" clId="Web-{0FB169EE-66CA-4E17-8AF7-F2387A93C4A2}" dt="2023-01-23T02:31:05.343" v="154"/>
        <pc:sldMkLst>
          <pc:docMk/>
          <pc:sldMk cId="3812800835" sldId="280"/>
        </pc:sldMkLst>
      </pc:sldChg>
      <pc:sldChg chg="modSp">
        <pc:chgData name="Loutfi, Patrick" userId="S::0373962@johnabbottcollege.net::836d6f16-c351-4597-8600-13c7ff7c5c3d" providerId="AD" clId="Web-{0FB169EE-66CA-4E17-8AF7-F2387A93C4A2}" dt="2023-01-23T02:30:44.234" v="153" actId="20577"/>
        <pc:sldMkLst>
          <pc:docMk/>
          <pc:sldMk cId="3355991885" sldId="283"/>
        </pc:sldMkLst>
        <pc:spChg chg="mod">
          <ac:chgData name="Loutfi, Patrick" userId="S::0373962@johnabbottcollege.net::836d6f16-c351-4597-8600-13c7ff7c5c3d" providerId="AD" clId="Web-{0FB169EE-66CA-4E17-8AF7-F2387A93C4A2}" dt="2023-01-23T02:30:44.234" v="153" actId="20577"/>
          <ac:spMkLst>
            <pc:docMk/>
            <pc:sldMk cId="3355991885" sldId="283"/>
            <ac:spMk id="8" creationId="{CE0778C9-624B-412C-B5F9-3F9B35308E3E}"/>
          </ac:spMkLst>
        </pc:spChg>
      </pc:sldChg>
      <pc:sldChg chg="addSp delSp modSp new mod modClrScheme chgLayout">
        <pc:chgData name="Loutfi, Patrick" userId="S::0373962@johnabbottcollege.net::836d6f16-c351-4597-8600-13c7ff7c5c3d" providerId="AD" clId="Web-{0FB169EE-66CA-4E17-8AF7-F2387A93C4A2}" dt="2023-01-23T02:24:08.462" v="37"/>
        <pc:sldMkLst>
          <pc:docMk/>
          <pc:sldMk cId="3238066584" sldId="287"/>
        </pc:sldMkLst>
        <pc:spChg chg="del">
          <ac:chgData name="Loutfi, Patrick" userId="S::0373962@johnabbottcollege.net::836d6f16-c351-4597-8600-13c7ff7c5c3d" providerId="AD" clId="Web-{0FB169EE-66CA-4E17-8AF7-F2387A93C4A2}" dt="2023-01-23T02:22:19.789" v="2"/>
          <ac:spMkLst>
            <pc:docMk/>
            <pc:sldMk cId="3238066584" sldId="287"/>
            <ac:spMk id="2" creationId="{0EC88ECE-95FB-BE5C-8954-998F1B1EC107}"/>
          </ac:spMkLst>
        </pc:spChg>
        <pc:spChg chg="add del">
          <ac:chgData name="Loutfi, Patrick" userId="S::0373962@johnabbottcollege.net::836d6f16-c351-4597-8600-13c7ff7c5c3d" providerId="AD" clId="Web-{0FB169EE-66CA-4E17-8AF7-F2387A93C4A2}" dt="2023-01-23T02:22:50.336" v="10"/>
          <ac:spMkLst>
            <pc:docMk/>
            <pc:sldMk cId="3238066584" sldId="287"/>
            <ac:spMk id="3" creationId="{B04513E4-A507-A093-4C28-FE03777F4069}"/>
          </ac:spMkLst>
        </pc:spChg>
        <pc:spChg chg="add del">
          <ac:chgData name="Loutfi, Patrick" userId="S::0373962@johnabbottcollege.net::836d6f16-c351-4597-8600-13c7ff7c5c3d" providerId="AD" clId="Web-{0FB169EE-66CA-4E17-8AF7-F2387A93C4A2}" dt="2023-01-23T02:22:52.102" v="11"/>
          <ac:spMkLst>
            <pc:docMk/>
            <pc:sldMk cId="3238066584" sldId="287"/>
            <ac:spMk id="4" creationId="{FE09A2BF-CD67-3556-D095-559E68BDB487}"/>
          </ac:spMkLst>
        </pc:spChg>
        <pc:spChg chg="add del">
          <ac:chgData name="Loutfi, Patrick" userId="S::0373962@johnabbottcollege.net::836d6f16-c351-4597-8600-13c7ff7c5c3d" providerId="AD" clId="Web-{0FB169EE-66CA-4E17-8AF7-F2387A93C4A2}" dt="2023-01-23T02:23:40.025" v="19"/>
          <ac:spMkLst>
            <pc:docMk/>
            <pc:sldMk cId="3238066584" sldId="287"/>
            <ac:spMk id="5" creationId="{182E93E9-38F9-30ED-BDEB-5DBFB1580DC9}"/>
          </ac:spMkLst>
        </pc:spChg>
        <pc:spChg chg="add del">
          <ac:chgData name="Loutfi, Patrick" userId="S::0373962@johnabbottcollege.net::836d6f16-c351-4597-8600-13c7ff7c5c3d" providerId="AD" clId="Web-{0FB169EE-66CA-4E17-8AF7-F2387A93C4A2}" dt="2023-01-23T02:22:47.961" v="9"/>
          <ac:spMkLst>
            <pc:docMk/>
            <pc:sldMk cId="3238066584" sldId="287"/>
            <ac:spMk id="6" creationId="{C150BC6B-8136-BEBD-21D9-64E3423CDEE6}"/>
          </ac:spMkLst>
        </pc:spChg>
        <pc:spChg chg="add del">
          <ac:chgData name="Loutfi, Patrick" userId="S::0373962@johnabbottcollege.net::836d6f16-c351-4597-8600-13c7ff7c5c3d" providerId="AD" clId="Web-{0FB169EE-66CA-4E17-8AF7-F2387A93C4A2}" dt="2023-01-23T02:23:40.025" v="19"/>
          <ac:spMkLst>
            <pc:docMk/>
            <pc:sldMk cId="3238066584" sldId="287"/>
            <ac:spMk id="7" creationId="{C1E22824-51E4-AEF6-E87F-0020E8335B3A}"/>
          </ac:spMkLst>
        </pc:spChg>
        <pc:spChg chg="add del">
          <ac:chgData name="Loutfi, Patrick" userId="S::0373962@johnabbottcollege.net::836d6f16-c351-4597-8600-13c7ff7c5c3d" providerId="AD" clId="Web-{0FB169EE-66CA-4E17-8AF7-F2387A93C4A2}" dt="2023-01-23T02:23:40.025" v="19"/>
          <ac:spMkLst>
            <pc:docMk/>
            <pc:sldMk cId="3238066584" sldId="287"/>
            <ac:spMk id="8" creationId="{BC3DAF44-807A-2B23-5D1D-17AD6A98B859}"/>
          </ac:spMkLst>
        </pc:spChg>
        <pc:spChg chg="add del">
          <ac:chgData name="Loutfi, Patrick" userId="S::0373962@johnabbottcollege.net::836d6f16-c351-4597-8600-13c7ff7c5c3d" providerId="AD" clId="Web-{0FB169EE-66CA-4E17-8AF7-F2387A93C4A2}" dt="2023-01-23T02:23:40.025" v="19"/>
          <ac:spMkLst>
            <pc:docMk/>
            <pc:sldMk cId="3238066584" sldId="287"/>
            <ac:spMk id="9" creationId="{6B632F09-BFFD-ADA2-E921-52BA98C007B0}"/>
          </ac:spMkLst>
        </pc:spChg>
        <pc:spChg chg="del">
          <ac:chgData name="Loutfi, Patrick" userId="S::0373962@johnabbottcollege.net::836d6f16-c351-4597-8600-13c7ff7c5c3d" providerId="AD" clId="Web-{0FB169EE-66CA-4E17-8AF7-F2387A93C4A2}" dt="2023-01-23T02:23:40.025" v="19"/>
          <ac:spMkLst>
            <pc:docMk/>
            <pc:sldMk cId="3238066584" sldId="287"/>
            <ac:spMk id="13" creationId="{CA535638-9E60-37E1-A18C-898BE079A987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2:40.539" v="7"/>
          <ac:spMkLst>
            <pc:docMk/>
            <pc:sldMk cId="3238066584" sldId="287"/>
            <ac:spMk id="15" creationId="{5C76C3DB-CB5E-C33D-E32A-B8D05F1A8E83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2:40.539" v="7"/>
          <ac:spMkLst>
            <pc:docMk/>
            <pc:sldMk cId="3238066584" sldId="287"/>
            <ac:spMk id="17" creationId="{A79D7D76-8132-DC18-8146-698CCE0238AC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3:49.384" v="22"/>
          <ac:spMkLst>
            <pc:docMk/>
            <pc:sldMk cId="3238066584" sldId="287"/>
            <ac:spMk id="18" creationId="{7590FFD0-BE50-56D7-D381-1DA876013B9C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2:40.539" v="7"/>
          <ac:spMkLst>
            <pc:docMk/>
            <pc:sldMk cId="3238066584" sldId="287"/>
            <ac:spMk id="19" creationId="{69A412AE-2C02-42E4-4863-8E8877A9A9D9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3:50.837" v="23"/>
          <ac:spMkLst>
            <pc:docMk/>
            <pc:sldMk cId="3238066584" sldId="287"/>
            <ac:spMk id="20" creationId="{5A2D0543-812C-5F59-51A4-581CC1EFAC1E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2:40.539" v="7"/>
          <ac:spMkLst>
            <pc:docMk/>
            <pc:sldMk cId="3238066584" sldId="287"/>
            <ac:spMk id="21" creationId="{3DE0E45D-B96E-246E-98BC-52A693F88759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3:47.712" v="21"/>
          <ac:spMkLst>
            <pc:docMk/>
            <pc:sldMk cId="3238066584" sldId="287"/>
            <ac:spMk id="22" creationId="{C1051FA3-B78B-CE70-1E0F-587E4E4ADE11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2:40.539" v="7"/>
          <ac:spMkLst>
            <pc:docMk/>
            <pc:sldMk cId="3238066584" sldId="287"/>
            <ac:spMk id="23" creationId="{D11E466F-95DB-EEC2-37A3-5F7216C1F248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3:46.556" v="20"/>
          <ac:spMkLst>
            <pc:docMk/>
            <pc:sldMk cId="3238066584" sldId="287"/>
            <ac:spMk id="24" creationId="{A6AF54D5-AB32-511C-2577-C54057EEF544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2:40.539" v="7"/>
          <ac:spMkLst>
            <pc:docMk/>
            <pc:sldMk cId="3238066584" sldId="287"/>
            <ac:spMk id="25" creationId="{58B028EE-B5C8-6B87-7182-4F32FF146C39}"/>
          </ac:spMkLst>
        </pc:spChg>
        <pc:spChg chg="add mod">
          <ac:chgData name="Loutfi, Patrick" userId="S::0373962@johnabbottcollege.net::836d6f16-c351-4597-8600-13c7ff7c5c3d" providerId="AD" clId="Web-{0FB169EE-66CA-4E17-8AF7-F2387A93C4A2}" dt="2023-01-23T02:24:04.806" v="36" actId="20577"/>
          <ac:spMkLst>
            <pc:docMk/>
            <pc:sldMk cId="3238066584" sldId="287"/>
            <ac:spMk id="26" creationId="{D7F13045-EDFF-8575-48F0-FD80907BF5F0}"/>
          </ac:spMkLst>
        </pc:spChg>
        <pc:spChg chg="add del mod">
          <ac:chgData name="Loutfi, Patrick" userId="S::0373962@johnabbottcollege.net::836d6f16-c351-4597-8600-13c7ff7c5c3d" providerId="AD" clId="Web-{0FB169EE-66CA-4E17-8AF7-F2387A93C4A2}" dt="2023-01-23T02:24:08.462" v="37"/>
          <ac:spMkLst>
            <pc:docMk/>
            <pc:sldMk cId="3238066584" sldId="287"/>
            <ac:spMk id="28" creationId="{1BA73EDE-F0B1-CA3D-D365-9D94982A55AD}"/>
          </ac:spMkLst>
        </pc:spChg>
        <pc:picChg chg="add mod ord modCrop">
          <ac:chgData name="Loutfi, Patrick" userId="S::0373962@johnabbottcollege.net::836d6f16-c351-4597-8600-13c7ff7c5c3d" providerId="AD" clId="Web-{0FB169EE-66CA-4E17-8AF7-F2387A93C4A2}" dt="2023-01-23T02:23:21.337" v="18" actId="1076"/>
          <ac:picMkLst>
            <pc:docMk/>
            <pc:sldMk cId="3238066584" sldId="287"/>
            <ac:picMk id="10" creationId="{460BC378-C70A-2E76-8397-AB2D967C934E}"/>
          </ac:picMkLst>
        </pc:picChg>
        <pc:picChg chg="mod">
          <ac:chgData name="Loutfi, Patrick" userId="S::0373962@johnabbottcollege.net::836d6f16-c351-4597-8600-13c7ff7c5c3d" providerId="AD" clId="Web-{0FB169EE-66CA-4E17-8AF7-F2387A93C4A2}" dt="2023-01-23T02:23:40.025" v="19"/>
          <ac:picMkLst>
            <pc:docMk/>
            <pc:sldMk cId="3238066584" sldId="287"/>
            <ac:picMk id="11" creationId="{F42B5084-7A07-4F16-C3F1-A182302043C2}"/>
          </ac:picMkLst>
        </pc:picChg>
      </pc:sldChg>
      <pc:sldChg chg="new del">
        <pc:chgData name="Loutfi, Patrick" userId="S::0373962@johnabbottcollege.net::836d6f16-c351-4597-8600-13c7ff7c5c3d" providerId="AD" clId="Web-{0FB169EE-66CA-4E17-8AF7-F2387A93C4A2}" dt="2023-01-23T02:43:55.437" v="160"/>
        <pc:sldMkLst>
          <pc:docMk/>
          <pc:sldMk cId="983462268" sldId="288"/>
        </pc:sldMkLst>
      </pc:sldChg>
      <pc:sldChg chg="modSp add replId">
        <pc:chgData name="Loutfi, Patrick" userId="S::0373962@johnabbottcollege.net::836d6f16-c351-4597-8600-13c7ff7c5c3d" providerId="AD" clId="Web-{0FB169EE-66CA-4E17-8AF7-F2387A93C4A2}" dt="2023-01-23T02:51:54.663" v="606" actId="20577"/>
        <pc:sldMkLst>
          <pc:docMk/>
          <pc:sldMk cId="2711574802" sldId="289"/>
        </pc:sldMkLst>
        <pc:spChg chg="mod">
          <ac:chgData name="Loutfi, Patrick" userId="S::0373962@johnabbottcollege.net::836d6f16-c351-4597-8600-13c7ff7c5c3d" providerId="AD" clId="Web-{0FB169EE-66CA-4E17-8AF7-F2387A93C4A2}" dt="2023-01-23T02:51:43.709" v="604" actId="20577"/>
          <ac:spMkLst>
            <pc:docMk/>
            <pc:sldMk cId="2711574802" sldId="289"/>
            <ac:spMk id="3" creationId="{8662971D-AD7E-9A6B-9B02-23513812C4FD}"/>
          </ac:spMkLst>
        </pc:spChg>
        <pc:spChg chg="mod">
          <ac:chgData name="Loutfi, Patrick" userId="S::0373962@johnabbottcollege.net::836d6f16-c351-4597-8600-13c7ff7c5c3d" providerId="AD" clId="Web-{0FB169EE-66CA-4E17-8AF7-F2387A93C4A2}" dt="2023-01-23T02:51:54.663" v="606" actId="20577"/>
          <ac:spMkLst>
            <pc:docMk/>
            <pc:sldMk cId="2711574802" sldId="289"/>
            <ac:spMk id="6" creationId="{46989CFE-14FA-81FB-D6DE-082128438138}"/>
          </ac:spMkLst>
        </pc:spChg>
        <pc:spChg chg="mod">
          <ac:chgData name="Loutfi, Patrick" userId="S::0373962@johnabbottcollege.net::836d6f16-c351-4597-8600-13c7ff7c5c3d" providerId="AD" clId="Web-{0FB169EE-66CA-4E17-8AF7-F2387A93C4A2}" dt="2023-01-23T02:47:13.206" v="385"/>
          <ac:spMkLst>
            <pc:docMk/>
            <pc:sldMk cId="2711574802" sldId="289"/>
            <ac:spMk id="32" creationId="{B16388D3-BE48-44F4-A6D7-DDF229373084}"/>
          </ac:spMkLst>
        </pc:spChg>
        <pc:spChg chg="mod">
          <ac:chgData name="Loutfi, Patrick" userId="S::0373962@johnabbottcollege.net::836d6f16-c351-4597-8600-13c7ff7c5c3d" providerId="AD" clId="Web-{0FB169EE-66CA-4E17-8AF7-F2387A93C4A2}" dt="2023-01-23T02:44:24.328" v="186" actId="14100"/>
          <ac:spMkLst>
            <pc:docMk/>
            <pc:sldMk cId="2711574802" sldId="289"/>
            <ac:spMk id="86" creationId="{FD30442A-A1AE-4FD1-B045-22F09C71CB76}"/>
          </ac:spMkLst>
        </pc:spChg>
      </pc:sldChg>
    </pc:docChg>
  </pc:docChgLst>
  <pc:docChgLst>
    <pc:chgData name="P L" userId="556282e3752c74c5" providerId="LiveId" clId="{673FF5AA-BC8A-40B1-B243-5C41C98D4BAA}"/>
    <pc:docChg chg="undo custSel addSld delSld modSld sldOrd addSection delSection">
      <pc:chgData name="P L" userId="556282e3752c74c5" providerId="LiveId" clId="{673FF5AA-BC8A-40B1-B243-5C41C98D4BAA}" dt="2023-01-23T02:00:34.256" v="3390" actId="20577"/>
      <pc:docMkLst>
        <pc:docMk/>
      </pc:docMkLst>
      <pc:sldChg chg="addSp delSp modSp mod">
        <pc:chgData name="P L" userId="556282e3752c74c5" providerId="LiveId" clId="{673FF5AA-BC8A-40B1-B243-5C41C98D4BAA}" dt="2023-01-23T01:21:07.376" v="2670" actId="255"/>
        <pc:sldMkLst>
          <pc:docMk/>
          <pc:sldMk cId="719325024" sldId="272"/>
        </pc:sldMkLst>
        <pc:spChg chg="add del mod">
          <ac:chgData name="P L" userId="556282e3752c74c5" providerId="LiveId" clId="{673FF5AA-BC8A-40B1-B243-5C41C98D4BAA}" dt="2023-01-23T01:12:24.211" v="2360" actId="478"/>
          <ac:spMkLst>
            <pc:docMk/>
            <pc:sldMk cId="719325024" sldId="272"/>
            <ac:spMk id="3" creationId="{642AC721-D170-F00C-DADF-97B7CA49135D}"/>
          </ac:spMkLst>
        </pc:spChg>
        <pc:spChg chg="add del mod">
          <ac:chgData name="P L" userId="556282e3752c74c5" providerId="LiveId" clId="{673FF5AA-BC8A-40B1-B243-5C41C98D4BAA}" dt="2023-01-23T01:12:41.108" v="2362" actId="478"/>
          <ac:spMkLst>
            <pc:docMk/>
            <pc:sldMk cId="719325024" sldId="272"/>
            <ac:spMk id="5" creationId="{AA07D0D6-11A3-3A17-3A7F-25DDC2B7E830}"/>
          </ac:spMkLst>
        </pc:spChg>
        <pc:spChg chg="del">
          <ac:chgData name="P L" userId="556282e3752c74c5" providerId="LiveId" clId="{673FF5AA-BC8A-40B1-B243-5C41C98D4BAA}" dt="2023-01-23T01:12:22.237" v="2359" actId="478"/>
          <ac:spMkLst>
            <pc:docMk/>
            <pc:sldMk cId="719325024" sldId="272"/>
            <ac:spMk id="11" creationId="{8F457663-49C5-4FE7-93F7-6D408078AC66}"/>
          </ac:spMkLst>
        </pc:spChg>
        <pc:spChg chg="add del mod">
          <ac:chgData name="P L" userId="556282e3752c74c5" providerId="LiveId" clId="{673FF5AA-BC8A-40B1-B243-5C41C98D4BAA}" dt="2023-01-23T01:18:12.140" v="2641" actId="478"/>
          <ac:spMkLst>
            <pc:docMk/>
            <pc:sldMk cId="719325024" sldId="272"/>
            <ac:spMk id="12" creationId="{D0E6F25B-142C-6B3A-B19C-7672DA300ED7}"/>
          </ac:spMkLst>
        </pc:spChg>
        <pc:spChg chg="mod">
          <ac:chgData name="P L" userId="556282e3752c74c5" providerId="LiveId" clId="{673FF5AA-BC8A-40B1-B243-5C41C98D4BAA}" dt="2023-01-23T01:21:07.376" v="2670" actId="255"/>
          <ac:spMkLst>
            <pc:docMk/>
            <pc:sldMk cId="719325024" sldId="272"/>
            <ac:spMk id="14" creationId="{2435A574-EC9F-4321-9CA3-5D765C30B3E2}"/>
          </ac:spMkLst>
        </pc:spChg>
        <pc:spChg chg="add del mod">
          <ac:chgData name="P L" userId="556282e3752c74c5" providerId="LiveId" clId="{673FF5AA-BC8A-40B1-B243-5C41C98D4BAA}" dt="2023-01-23T01:18:14.932" v="2643" actId="478"/>
          <ac:spMkLst>
            <pc:docMk/>
            <pc:sldMk cId="719325024" sldId="272"/>
            <ac:spMk id="15" creationId="{2949BEB4-D031-76EC-7FBF-3B98F6AF7661}"/>
          </ac:spMkLst>
        </pc:spChg>
        <pc:spChg chg="del">
          <ac:chgData name="P L" userId="556282e3752c74c5" providerId="LiveId" clId="{673FF5AA-BC8A-40B1-B243-5C41C98D4BAA}" dt="2023-01-23T01:18:13.773" v="2642" actId="478"/>
          <ac:spMkLst>
            <pc:docMk/>
            <pc:sldMk cId="719325024" sldId="272"/>
            <ac:spMk id="22" creationId="{3F0CFD1C-F6E7-4B83-AB91-F24AF9E65390}"/>
          </ac:spMkLst>
        </pc:spChg>
        <pc:spChg chg="del">
          <ac:chgData name="P L" userId="556282e3752c74c5" providerId="LiveId" clId="{673FF5AA-BC8A-40B1-B243-5C41C98D4BAA}" dt="2023-01-23T01:18:09.477" v="2640" actId="478"/>
          <ac:spMkLst>
            <pc:docMk/>
            <pc:sldMk cId="719325024" sldId="272"/>
            <ac:spMk id="26" creationId="{DAB717E8-011C-4547-A6B4-B8F2FE4F15FD}"/>
          </ac:spMkLst>
        </pc:spChg>
        <pc:spChg chg="mod">
          <ac:chgData name="P L" userId="556282e3752c74c5" providerId="LiveId" clId="{673FF5AA-BC8A-40B1-B243-5C41C98D4BAA}" dt="2023-01-23T01:16:25.140" v="2591" actId="14100"/>
          <ac:spMkLst>
            <pc:docMk/>
            <pc:sldMk cId="719325024" sldId="272"/>
            <ac:spMk id="115" creationId="{D328ED67-05E4-4380-99B0-44D2DEB5311C}"/>
          </ac:spMkLst>
        </pc:spChg>
        <pc:picChg chg="mod">
          <ac:chgData name="P L" userId="556282e3752c74c5" providerId="LiveId" clId="{673FF5AA-BC8A-40B1-B243-5C41C98D4BAA}" dt="2023-01-23T01:12:56.343" v="2365" actId="14100"/>
          <ac:picMkLst>
            <pc:docMk/>
            <pc:sldMk cId="719325024" sldId="272"/>
            <ac:picMk id="7" creationId="{1E006552-A299-4408-9F54-B196F5056EA4}"/>
          </ac:picMkLst>
        </pc:picChg>
        <pc:picChg chg="del">
          <ac:chgData name="P L" userId="556282e3752c74c5" providerId="LiveId" clId="{673FF5AA-BC8A-40B1-B243-5C41C98D4BAA}" dt="2023-01-23T01:12:38.380" v="2361" actId="478"/>
          <ac:picMkLst>
            <pc:docMk/>
            <pc:sldMk cId="719325024" sldId="272"/>
            <ac:picMk id="8" creationId="{672E69F0-216F-41E3-A8BF-4C5DA81E1445}"/>
          </ac:picMkLst>
        </pc:picChg>
        <pc:picChg chg="add mod">
          <ac:chgData name="P L" userId="556282e3752c74c5" providerId="LiveId" clId="{673FF5AA-BC8A-40B1-B243-5C41C98D4BAA}" dt="2023-01-23T01:13:21.860" v="2370" actId="1076"/>
          <ac:picMkLst>
            <pc:docMk/>
            <pc:sldMk cId="719325024" sldId="272"/>
            <ac:picMk id="9" creationId="{41A56112-F44D-6534-1071-6A2C5713DEF6}"/>
          </ac:picMkLst>
        </pc:picChg>
      </pc:sldChg>
      <pc:sldChg chg="addSp delSp modSp mod">
        <pc:chgData name="P L" userId="556282e3752c74c5" providerId="LiveId" clId="{673FF5AA-BC8A-40B1-B243-5C41C98D4BAA}" dt="2023-01-23T01:20:31.718" v="2669" actId="1076"/>
        <pc:sldMkLst>
          <pc:docMk/>
          <pc:sldMk cId="2102125650" sldId="274"/>
        </pc:sldMkLst>
        <pc:spChg chg="del mod">
          <ac:chgData name="P L" userId="556282e3752c74c5" providerId="LiveId" clId="{673FF5AA-BC8A-40B1-B243-5C41C98D4BAA}" dt="2023-01-23T00:26:30.089" v="1139" actId="478"/>
          <ac:spMkLst>
            <pc:docMk/>
            <pc:sldMk cId="2102125650" sldId="274"/>
            <ac:spMk id="2" creationId="{80C64EB9-E6EA-45AD-9476-BDDE89985057}"/>
          </ac:spMkLst>
        </pc:spChg>
        <pc:spChg chg="add mod">
          <ac:chgData name="P L" userId="556282e3752c74c5" providerId="LiveId" clId="{673FF5AA-BC8A-40B1-B243-5C41C98D4BAA}" dt="2023-01-23T00:27:22.688" v="1160" actId="20577"/>
          <ac:spMkLst>
            <pc:docMk/>
            <pc:sldMk cId="2102125650" sldId="274"/>
            <ac:spMk id="3" creationId="{8662971D-AD7E-9A6B-9B02-23513812C4FD}"/>
          </ac:spMkLst>
        </pc:spChg>
        <pc:spChg chg="add del mod">
          <ac:chgData name="P L" userId="556282e3752c74c5" providerId="LiveId" clId="{673FF5AA-BC8A-40B1-B243-5C41C98D4BAA}" dt="2023-01-23T00:26:33.752" v="1140" actId="478"/>
          <ac:spMkLst>
            <pc:docMk/>
            <pc:sldMk cId="2102125650" sldId="274"/>
            <ac:spMk id="5" creationId="{35F1248C-E4DF-FC27-6462-0B4B8B2D3358}"/>
          </ac:spMkLst>
        </pc:spChg>
        <pc:spChg chg="add mod">
          <ac:chgData name="P L" userId="556282e3752c74c5" providerId="LiveId" clId="{673FF5AA-BC8A-40B1-B243-5C41C98D4BAA}" dt="2023-01-23T01:00:12.446" v="2181" actId="5793"/>
          <ac:spMkLst>
            <pc:docMk/>
            <pc:sldMk cId="2102125650" sldId="274"/>
            <ac:spMk id="6" creationId="{46989CFE-14FA-81FB-D6DE-082128438138}"/>
          </ac:spMkLst>
        </pc:spChg>
        <pc:spChg chg="add del mod">
          <ac:chgData name="P L" userId="556282e3752c74c5" providerId="LiveId" clId="{673FF5AA-BC8A-40B1-B243-5C41C98D4BAA}" dt="2023-01-23T00:28:11.240" v="1205" actId="478"/>
          <ac:spMkLst>
            <pc:docMk/>
            <pc:sldMk cId="2102125650" sldId="274"/>
            <ac:spMk id="10" creationId="{BDC712FB-7B13-8791-26CD-CB6BA97E7894}"/>
          </ac:spMkLst>
        </pc:spChg>
        <pc:spChg chg="add del mod">
          <ac:chgData name="P L" userId="556282e3752c74c5" providerId="LiveId" clId="{673FF5AA-BC8A-40B1-B243-5C41C98D4BAA}" dt="2023-01-23T00:28:16.280" v="1207" actId="478"/>
          <ac:spMkLst>
            <pc:docMk/>
            <pc:sldMk cId="2102125650" sldId="274"/>
            <ac:spMk id="12" creationId="{F3C00158-5DF7-237B-A94A-B46910B8AA29}"/>
          </ac:spMkLst>
        </pc:spChg>
        <pc:spChg chg="del">
          <ac:chgData name="P L" userId="556282e3752c74c5" providerId="LiveId" clId="{673FF5AA-BC8A-40B1-B243-5C41C98D4BAA}" dt="2023-01-23T00:28:13.241" v="1206" actId="478"/>
          <ac:spMkLst>
            <pc:docMk/>
            <pc:sldMk cId="2102125650" sldId="274"/>
            <ac:spMk id="23" creationId="{24508FAD-2D2E-458D-B98F-3AB625F327B6}"/>
          </ac:spMkLst>
        </pc:spChg>
        <pc:spChg chg="del mod">
          <ac:chgData name="P L" userId="556282e3752c74c5" providerId="LiveId" clId="{673FF5AA-BC8A-40B1-B243-5C41C98D4BAA}" dt="2023-01-23T00:28:09.129" v="1204" actId="478"/>
          <ac:spMkLst>
            <pc:docMk/>
            <pc:sldMk cId="2102125650" sldId="274"/>
            <ac:spMk id="24" creationId="{0FD12705-AB70-40E3-A13F-B36B09C895BA}"/>
          </ac:spMkLst>
        </pc:spChg>
        <pc:spChg chg="mod">
          <ac:chgData name="P L" userId="556282e3752c74c5" providerId="LiveId" clId="{673FF5AA-BC8A-40B1-B243-5C41C98D4BAA}" dt="2023-01-23T01:20:19.932" v="2668" actId="14100"/>
          <ac:spMkLst>
            <pc:docMk/>
            <pc:sldMk cId="2102125650" sldId="274"/>
            <ac:spMk id="32" creationId="{B16388D3-BE48-44F4-A6D7-DDF229373084}"/>
          </ac:spMkLst>
        </pc:spChg>
        <pc:spChg chg="mod">
          <ac:chgData name="P L" userId="556282e3752c74c5" providerId="LiveId" clId="{673FF5AA-BC8A-40B1-B243-5C41C98D4BAA}" dt="2023-01-23T01:20:31.718" v="2669" actId="1076"/>
          <ac:spMkLst>
            <pc:docMk/>
            <pc:sldMk cId="2102125650" sldId="274"/>
            <ac:spMk id="86" creationId="{FD30442A-A1AE-4FD1-B045-22F09C71CB76}"/>
          </ac:spMkLst>
        </pc:spChg>
      </pc:sldChg>
      <pc:sldChg chg="addSp delSp modSp mod">
        <pc:chgData name="P L" userId="556282e3752c74c5" providerId="LiveId" clId="{673FF5AA-BC8A-40B1-B243-5C41C98D4BAA}" dt="2023-01-23T01:11:59.690" v="2358" actId="403"/>
        <pc:sldMkLst>
          <pc:docMk/>
          <pc:sldMk cId="346886234" sldId="275"/>
        </pc:sldMkLst>
        <pc:spChg chg="mod">
          <ac:chgData name="P L" userId="556282e3752c74c5" providerId="LiveId" clId="{673FF5AA-BC8A-40B1-B243-5C41C98D4BAA}" dt="2023-01-23T00:29:35.974" v="1217" actId="1076"/>
          <ac:spMkLst>
            <pc:docMk/>
            <pc:sldMk cId="346886234" sldId="275"/>
            <ac:spMk id="2" creationId="{F120A808-7F12-4113-98A3-D227177B9671}"/>
          </ac:spMkLst>
        </pc:spChg>
        <pc:spChg chg="mod">
          <ac:chgData name="P L" userId="556282e3752c74c5" providerId="LiveId" clId="{673FF5AA-BC8A-40B1-B243-5C41C98D4BAA}" dt="2023-01-23T00:29:11.956" v="1213" actId="1076"/>
          <ac:spMkLst>
            <pc:docMk/>
            <pc:sldMk cId="346886234" sldId="275"/>
            <ac:spMk id="3" creationId="{404F6AA6-65E7-4E7A-B550-6220A6167640}"/>
          </ac:spMkLst>
        </pc:spChg>
        <pc:spChg chg="mod">
          <ac:chgData name="P L" userId="556282e3752c74c5" providerId="LiveId" clId="{673FF5AA-BC8A-40B1-B243-5C41C98D4BAA}" dt="2023-01-23T00:28:53.085" v="1212" actId="1076"/>
          <ac:spMkLst>
            <pc:docMk/>
            <pc:sldMk cId="346886234" sldId="275"/>
            <ac:spMk id="4" creationId="{211550C0-A744-4D4E-B2C1-590932188019}"/>
          </ac:spMkLst>
        </pc:spChg>
        <pc:spChg chg="mod">
          <ac:chgData name="P L" userId="556282e3752c74c5" providerId="LiveId" clId="{673FF5AA-BC8A-40B1-B243-5C41C98D4BAA}" dt="2023-01-23T01:11:59.690" v="2358" actId="403"/>
          <ac:spMkLst>
            <pc:docMk/>
            <pc:sldMk cId="346886234" sldId="275"/>
            <ac:spMk id="5" creationId="{7CD61503-6CC8-46FC-A387-705D37A0FDBF}"/>
          </ac:spMkLst>
        </pc:spChg>
        <pc:spChg chg="add del mod">
          <ac:chgData name="P L" userId="556282e3752c74c5" providerId="LiveId" clId="{673FF5AA-BC8A-40B1-B243-5C41C98D4BAA}" dt="2023-01-22T22:04:42.372" v="79" actId="478"/>
          <ac:spMkLst>
            <pc:docMk/>
            <pc:sldMk cId="346886234" sldId="275"/>
            <ac:spMk id="7" creationId="{FA635944-E53B-A447-0079-AE20752B88EE}"/>
          </ac:spMkLst>
        </pc:spChg>
        <pc:spChg chg="add del mod">
          <ac:chgData name="P L" userId="556282e3752c74c5" providerId="LiveId" clId="{673FF5AA-BC8A-40B1-B243-5C41C98D4BAA}" dt="2023-01-23T00:29:21.280" v="1214" actId="478"/>
          <ac:spMkLst>
            <pc:docMk/>
            <pc:sldMk cId="346886234" sldId="275"/>
            <ac:spMk id="8" creationId="{88FC02D8-E732-62B8-223A-2BE7526F92C6}"/>
          </ac:spMkLst>
        </pc:spChg>
        <pc:spChg chg="mod">
          <ac:chgData name="P L" userId="556282e3752c74c5" providerId="LiveId" clId="{673FF5AA-BC8A-40B1-B243-5C41C98D4BAA}" dt="2023-01-23T00:29:56.747" v="1220" actId="1076"/>
          <ac:spMkLst>
            <pc:docMk/>
            <pc:sldMk cId="346886234" sldId="275"/>
            <ac:spMk id="39" creationId="{28E4C3E5-39D0-4E73-92D1-37B7D32F08A7}"/>
          </ac:spMkLst>
        </pc:spChg>
        <pc:spChg chg="del mod">
          <ac:chgData name="P L" userId="556282e3752c74c5" providerId="LiveId" clId="{673FF5AA-BC8A-40B1-B243-5C41C98D4BAA}" dt="2023-01-22T22:04:39.306" v="78" actId="478"/>
          <ac:spMkLst>
            <pc:docMk/>
            <pc:sldMk cId="346886234" sldId="275"/>
            <ac:spMk id="40" creationId="{5047EA2A-40A4-486B-B8C9-03B7FB007759}"/>
          </ac:spMkLst>
        </pc:spChg>
        <pc:picChg chg="mod">
          <ac:chgData name="P L" userId="556282e3752c74c5" providerId="LiveId" clId="{673FF5AA-BC8A-40B1-B243-5C41C98D4BAA}" dt="2023-01-23T00:29:43.771" v="1218" actId="1076"/>
          <ac:picMkLst>
            <pc:docMk/>
            <pc:sldMk cId="346886234" sldId="275"/>
            <ac:picMk id="48" creationId="{56A4B0FF-F042-47B0-871D-4A36B729342A}"/>
          </ac:picMkLst>
        </pc:picChg>
      </pc:sldChg>
      <pc:sldChg chg="addSp delSp modSp mod">
        <pc:chgData name="P L" userId="556282e3752c74c5" providerId="LiveId" clId="{673FF5AA-BC8A-40B1-B243-5C41C98D4BAA}" dt="2023-01-23T01:19:40.550" v="2660" actId="403"/>
        <pc:sldMkLst>
          <pc:docMk/>
          <pc:sldMk cId="4244764810" sldId="276"/>
        </pc:sldMkLst>
        <pc:spChg chg="add del mod">
          <ac:chgData name="P L" userId="556282e3752c74c5" providerId="LiveId" clId="{673FF5AA-BC8A-40B1-B243-5C41C98D4BAA}" dt="2023-01-22T22:11:31.428" v="106" actId="478"/>
          <ac:spMkLst>
            <pc:docMk/>
            <pc:sldMk cId="4244764810" sldId="276"/>
            <ac:spMk id="3" creationId="{9F2813AE-08E6-4891-4F3C-29D82C28EBE1}"/>
          </ac:spMkLst>
        </pc:spChg>
        <pc:spChg chg="add del mod">
          <ac:chgData name="P L" userId="556282e3752c74c5" providerId="LiveId" clId="{673FF5AA-BC8A-40B1-B243-5C41C98D4BAA}" dt="2023-01-23T01:07:02.476" v="2335" actId="478"/>
          <ac:spMkLst>
            <pc:docMk/>
            <pc:sldMk cId="4244764810" sldId="276"/>
            <ac:spMk id="9" creationId="{31D70F81-7E33-27D1-3241-82EAC401167D}"/>
          </ac:spMkLst>
        </pc:spChg>
        <pc:spChg chg="add del mod">
          <ac:chgData name="P L" userId="556282e3752c74c5" providerId="LiveId" clId="{673FF5AA-BC8A-40B1-B243-5C41C98D4BAA}" dt="2023-01-23T01:07:08.988" v="2337" actId="478"/>
          <ac:spMkLst>
            <pc:docMk/>
            <pc:sldMk cId="4244764810" sldId="276"/>
            <ac:spMk id="11" creationId="{AA40573A-B642-945A-DA14-249AC29F601D}"/>
          </ac:spMkLst>
        </pc:spChg>
        <pc:spChg chg="add del mod">
          <ac:chgData name="P L" userId="556282e3752c74c5" providerId="LiveId" clId="{673FF5AA-BC8A-40B1-B243-5C41C98D4BAA}" dt="2023-01-23T01:07:12.868" v="2339" actId="478"/>
          <ac:spMkLst>
            <pc:docMk/>
            <pc:sldMk cId="4244764810" sldId="276"/>
            <ac:spMk id="13" creationId="{287BE5EB-C426-E919-8B59-0F100B855074}"/>
          </ac:spMkLst>
        </pc:spChg>
        <pc:spChg chg="del mod">
          <ac:chgData name="P L" userId="556282e3752c74c5" providerId="LiveId" clId="{673FF5AA-BC8A-40B1-B243-5C41C98D4BAA}" dt="2023-01-23T01:07:00.590" v="2334" actId="478"/>
          <ac:spMkLst>
            <pc:docMk/>
            <pc:sldMk cId="4244764810" sldId="276"/>
            <ac:spMk id="25" creationId="{85B9EC67-E16B-4644-BE4E-9F3520D5AECF}"/>
          </ac:spMkLst>
        </pc:spChg>
        <pc:spChg chg="mod ord">
          <ac:chgData name="P L" userId="556282e3752c74c5" providerId="LiveId" clId="{673FF5AA-BC8A-40B1-B243-5C41C98D4BAA}" dt="2023-01-23T01:19:40.550" v="2660" actId="403"/>
          <ac:spMkLst>
            <pc:docMk/>
            <pc:sldMk cId="4244764810" sldId="276"/>
            <ac:spMk id="26" creationId="{CE9C5F90-E573-43D7-AC40-5AD946F4D032}"/>
          </ac:spMkLst>
        </pc:spChg>
        <pc:spChg chg="del mod">
          <ac:chgData name="P L" userId="556282e3752c74c5" providerId="LiveId" clId="{673FF5AA-BC8A-40B1-B243-5C41C98D4BAA}" dt="2023-01-23T01:07:11.550" v="2338" actId="478"/>
          <ac:spMkLst>
            <pc:docMk/>
            <pc:sldMk cId="4244764810" sldId="276"/>
            <ac:spMk id="45" creationId="{2704561A-EBDC-4554-AB63-6E7F0AD34E9B}"/>
          </ac:spMkLst>
        </pc:spChg>
        <pc:spChg chg="del mod">
          <ac:chgData name="P L" userId="556282e3752c74c5" providerId="LiveId" clId="{673FF5AA-BC8A-40B1-B243-5C41C98D4BAA}" dt="2023-01-22T22:11:28.710" v="105" actId="478"/>
          <ac:spMkLst>
            <pc:docMk/>
            <pc:sldMk cId="4244764810" sldId="276"/>
            <ac:spMk id="46" creationId="{84AA5B14-11B0-4875-B1F5-69DBF1E46D68}"/>
          </ac:spMkLst>
        </pc:spChg>
        <pc:spChg chg="del mod">
          <ac:chgData name="P L" userId="556282e3752c74c5" providerId="LiveId" clId="{673FF5AA-BC8A-40B1-B243-5C41C98D4BAA}" dt="2023-01-23T01:07:06.911" v="2336" actId="478"/>
          <ac:spMkLst>
            <pc:docMk/>
            <pc:sldMk cId="4244764810" sldId="276"/>
            <ac:spMk id="47" creationId="{510886A2-18AD-4F58-A88D-0836A93378A0}"/>
          </ac:spMkLst>
        </pc:spChg>
        <pc:spChg chg="del mod">
          <ac:chgData name="P L" userId="556282e3752c74c5" providerId="LiveId" clId="{673FF5AA-BC8A-40B1-B243-5C41C98D4BAA}" dt="2023-01-23T01:04:04.146" v="2305" actId="26606"/>
          <ac:spMkLst>
            <pc:docMk/>
            <pc:sldMk cId="4244764810" sldId="276"/>
            <ac:spMk id="48" creationId="{188890BB-2976-4D42-B9BB-FE40645D1266}"/>
          </ac:spMkLst>
        </pc:spChg>
        <pc:spChg chg="add del">
          <ac:chgData name="P L" userId="556282e3752c74c5" providerId="LiveId" clId="{673FF5AA-BC8A-40B1-B243-5C41C98D4BAA}" dt="2023-01-23T01:07:14.492" v="2340" actId="478"/>
          <ac:spMkLst>
            <pc:docMk/>
            <pc:sldMk cId="4244764810" sldId="276"/>
            <ac:spMk id="53" creationId="{2CC71A2C-C9B0-9A56-8462-33FE3AF79E8C}"/>
          </ac:spMkLst>
        </pc:spChg>
        <pc:picChg chg="add del mod ord">
          <ac:chgData name="P L" userId="556282e3752c74c5" providerId="LiveId" clId="{673FF5AA-BC8A-40B1-B243-5C41C98D4BAA}" dt="2023-01-23T01:04:48.268" v="2307" actId="478"/>
          <ac:picMkLst>
            <pc:docMk/>
            <pc:sldMk cId="4244764810" sldId="276"/>
            <ac:picMk id="5" creationId="{B2A756B1-EAAA-2BA5-AD5D-87C06BF54740}"/>
          </ac:picMkLst>
        </pc:picChg>
        <pc:picChg chg="add mod">
          <ac:chgData name="P L" userId="556282e3752c74c5" providerId="LiveId" clId="{673FF5AA-BC8A-40B1-B243-5C41C98D4BAA}" dt="2023-01-23T01:11:41.190" v="2356" actId="14100"/>
          <ac:picMkLst>
            <pc:docMk/>
            <pc:sldMk cId="4244764810" sldId="276"/>
            <ac:picMk id="7" creationId="{4FBF41D3-E925-855C-B9E7-86E408354289}"/>
          </ac:picMkLst>
        </pc:picChg>
        <pc:picChg chg="add del mod">
          <ac:chgData name="P L" userId="556282e3752c74c5" providerId="LiveId" clId="{673FF5AA-BC8A-40B1-B243-5C41C98D4BAA}" dt="2023-01-23T01:10:03.908" v="2347" actId="478"/>
          <ac:picMkLst>
            <pc:docMk/>
            <pc:sldMk cId="4244764810" sldId="276"/>
            <ac:picMk id="15" creationId="{319819C7-080A-EDD4-7653-CE0F73B0F3B3}"/>
          </ac:picMkLst>
        </pc:picChg>
        <pc:picChg chg="mod ord">
          <ac:chgData name="P L" userId="556282e3752c74c5" providerId="LiveId" clId="{673FF5AA-BC8A-40B1-B243-5C41C98D4BAA}" dt="2023-01-23T01:04:04.146" v="2305" actId="26606"/>
          <ac:picMkLst>
            <pc:docMk/>
            <pc:sldMk cId="4244764810" sldId="276"/>
            <ac:picMk id="41" creationId="{B18AACB1-42A2-4B1E-8CE7-58311236AD5E}"/>
          </ac:picMkLst>
        </pc:picChg>
      </pc:sldChg>
      <pc:sldChg chg="addSp delSp modSp add mod modClrScheme chgLayout">
        <pc:chgData name="P L" userId="556282e3752c74c5" providerId="LiveId" clId="{673FF5AA-BC8A-40B1-B243-5C41C98D4BAA}" dt="2023-01-23T01:32:17.194" v="2892" actId="20577"/>
        <pc:sldMkLst>
          <pc:docMk/>
          <pc:sldMk cId="1120956423" sldId="277"/>
        </pc:sldMkLst>
        <pc:spChg chg="add del mod">
          <ac:chgData name="P L" userId="556282e3752c74c5" providerId="LiveId" clId="{673FF5AA-BC8A-40B1-B243-5C41C98D4BAA}" dt="2023-01-23T01:23:28.976" v="2681" actId="21"/>
          <ac:spMkLst>
            <pc:docMk/>
            <pc:sldMk cId="1120956423" sldId="277"/>
            <ac:spMk id="3" creationId="{E5AA5489-DD32-C3F5-74FE-4F76D135FF25}"/>
          </ac:spMkLst>
        </pc:spChg>
        <pc:spChg chg="add del mod">
          <ac:chgData name="P L" userId="556282e3752c74c5" providerId="LiveId" clId="{673FF5AA-BC8A-40B1-B243-5C41C98D4BAA}" dt="2023-01-23T01:29:45.202" v="2838" actId="478"/>
          <ac:spMkLst>
            <pc:docMk/>
            <pc:sldMk cId="1120956423" sldId="277"/>
            <ac:spMk id="4" creationId="{7585D0DC-03E3-B537-B438-D6990A8F230E}"/>
          </ac:spMkLst>
        </pc:spChg>
        <pc:spChg chg="add del mod">
          <ac:chgData name="P L" userId="556282e3752c74c5" providerId="LiveId" clId="{673FF5AA-BC8A-40B1-B243-5C41C98D4BAA}" dt="2023-01-23T01:23:45.011" v="2685" actId="478"/>
          <ac:spMkLst>
            <pc:docMk/>
            <pc:sldMk cId="1120956423" sldId="277"/>
            <ac:spMk id="6" creationId="{2E864EAC-B108-350A-84B3-A882682104F6}"/>
          </ac:spMkLst>
        </pc:spChg>
        <pc:spChg chg="add del">
          <ac:chgData name="P L" userId="556282e3752c74c5" providerId="LiveId" clId="{673FF5AA-BC8A-40B1-B243-5C41C98D4BAA}" dt="2023-01-23T01:23:41.860" v="2684" actId="478"/>
          <ac:spMkLst>
            <pc:docMk/>
            <pc:sldMk cId="1120956423" sldId="277"/>
            <ac:spMk id="14" creationId="{2435A574-EC9F-4321-9CA3-5D765C30B3E2}"/>
          </ac:spMkLst>
        </pc:spChg>
        <pc:spChg chg="add del mod">
          <ac:chgData name="P L" userId="556282e3752c74c5" providerId="LiveId" clId="{673FF5AA-BC8A-40B1-B243-5C41C98D4BAA}" dt="2023-01-23T01:27:45.914" v="2716" actId="478"/>
          <ac:spMkLst>
            <pc:docMk/>
            <pc:sldMk cId="1120956423" sldId="277"/>
            <ac:spMk id="15" creationId="{B4417AD9-881D-705D-34A5-B97A6EA61DF5}"/>
          </ac:spMkLst>
        </pc:spChg>
        <pc:spChg chg="add del mod">
          <ac:chgData name="P L" userId="556282e3752c74c5" providerId="LiveId" clId="{673FF5AA-BC8A-40B1-B243-5C41C98D4BAA}" dt="2023-01-23T01:29:48.442" v="2840" actId="478"/>
          <ac:spMkLst>
            <pc:docMk/>
            <pc:sldMk cId="1120956423" sldId="277"/>
            <ac:spMk id="17" creationId="{B33F2648-A303-45D2-4A72-0D6E3E4ABC66}"/>
          </ac:spMkLst>
        </pc:spChg>
        <pc:spChg chg="mod">
          <ac:chgData name="P L" userId="556282e3752c74c5" providerId="LiveId" clId="{673FF5AA-BC8A-40B1-B243-5C41C98D4BAA}" dt="2023-01-23T01:30:22.403" v="2858" actId="20577"/>
          <ac:spMkLst>
            <pc:docMk/>
            <pc:sldMk cId="1120956423" sldId="277"/>
            <ac:spMk id="115" creationId="{D328ED67-05E4-4380-99B0-44D2DEB5311C}"/>
          </ac:spMkLst>
        </pc:spChg>
        <pc:spChg chg="add del mod">
          <ac:chgData name="P L" userId="556282e3752c74c5" providerId="LiveId" clId="{673FF5AA-BC8A-40B1-B243-5C41C98D4BAA}" dt="2023-01-23T01:30:26.370" v="2859" actId="478"/>
          <ac:spMkLst>
            <pc:docMk/>
            <pc:sldMk cId="1120956423" sldId="277"/>
            <ac:spMk id="120" creationId="{AE58D8CA-2004-CD93-69FB-282DC326D3E8}"/>
          </ac:spMkLst>
        </pc:spChg>
        <pc:spChg chg="add mod">
          <ac:chgData name="P L" userId="556282e3752c74c5" providerId="LiveId" clId="{673FF5AA-BC8A-40B1-B243-5C41C98D4BAA}" dt="2023-01-23T01:32:17.194" v="2892" actId="20577"/>
          <ac:spMkLst>
            <pc:docMk/>
            <pc:sldMk cId="1120956423" sldId="277"/>
            <ac:spMk id="122" creationId="{8025CF59-5347-93CB-CBBD-12B8ADFAB12E}"/>
          </ac:spMkLst>
        </pc:spChg>
        <pc:picChg chg="del mod ord">
          <ac:chgData name="P L" userId="556282e3752c74c5" providerId="LiveId" clId="{673FF5AA-BC8A-40B1-B243-5C41C98D4BAA}" dt="2023-01-23T01:27:44.491" v="2715" actId="478"/>
          <ac:picMkLst>
            <pc:docMk/>
            <pc:sldMk cId="1120956423" sldId="277"/>
            <ac:picMk id="7" creationId="{1E006552-A299-4408-9F54-B196F5056EA4}"/>
          </ac:picMkLst>
        </pc:picChg>
        <pc:picChg chg="del">
          <ac:chgData name="P L" userId="556282e3752c74c5" providerId="LiveId" clId="{673FF5AA-BC8A-40B1-B243-5C41C98D4BAA}" dt="2023-01-23T01:23:45.947" v="2686" actId="478"/>
          <ac:picMkLst>
            <pc:docMk/>
            <pc:sldMk cId="1120956423" sldId="277"/>
            <ac:picMk id="9" creationId="{41A56112-F44D-6534-1071-6A2C5713DEF6}"/>
          </ac:picMkLst>
        </pc:picChg>
        <pc:picChg chg="add del mod">
          <ac:chgData name="P L" userId="556282e3752c74c5" providerId="LiveId" clId="{673FF5AA-BC8A-40B1-B243-5C41C98D4BAA}" dt="2023-01-23T01:27:26.754" v="2711" actId="478"/>
          <ac:picMkLst>
            <pc:docMk/>
            <pc:sldMk cId="1120956423" sldId="277"/>
            <ac:picMk id="10" creationId="{F15D6732-1327-ED54-29FF-C75208073014}"/>
          </ac:picMkLst>
        </pc:picChg>
        <pc:picChg chg="add mod">
          <ac:chgData name="P L" userId="556282e3752c74c5" providerId="LiveId" clId="{673FF5AA-BC8A-40B1-B243-5C41C98D4BAA}" dt="2023-01-23T01:28:00.516" v="2720" actId="14100"/>
          <ac:picMkLst>
            <pc:docMk/>
            <pc:sldMk cId="1120956423" sldId="277"/>
            <ac:picMk id="12" creationId="{A3276756-54F5-F0B9-96AA-BEE09446290D}"/>
          </ac:picMkLst>
        </pc:picChg>
        <pc:picChg chg="del mod">
          <ac:chgData name="P L" userId="556282e3752c74c5" providerId="LiveId" clId="{673FF5AA-BC8A-40B1-B243-5C41C98D4BAA}" dt="2023-01-23T01:29:46.211" v="2839" actId="478"/>
          <ac:picMkLst>
            <pc:docMk/>
            <pc:sldMk cId="1120956423" sldId="277"/>
            <ac:picMk id="25" creationId="{3A866D61-5A53-48A0-9828-C82CDA027DCB}"/>
          </ac:picMkLst>
        </pc:picChg>
      </pc:sldChg>
      <pc:sldChg chg="new del">
        <pc:chgData name="P L" userId="556282e3752c74c5" providerId="LiveId" clId="{673FF5AA-BC8A-40B1-B243-5C41C98D4BAA}" dt="2023-01-23T01:21:43.403" v="2672" actId="2696"/>
        <pc:sldMkLst>
          <pc:docMk/>
          <pc:sldMk cId="2568386550" sldId="277"/>
        </pc:sldMkLst>
      </pc:sldChg>
      <pc:sldChg chg="new del">
        <pc:chgData name="P L" userId="556282e3752c74c5" providerId="LiveId" clId="{673FF5AA-BC8A-40B1-B243-5C41C98D4BAA}" dt="2023-01-23T01:22:21.497" v="2678" actId="2696"/>
        <pc:sldMkLst>
          <pc:docMk/>
          <pc:sldMk cId="3374154903" sldId="277"/>
        </pc:sldMkLst>
      </pc:sldChg>
      <pc:sldChg chg="new del">
        <pc:chgData name="P L" userId="556282e3752c74c5" providerId="LiveId" clId="{673FF5AA-BC8A-40B1-B243-5C41C98D4BAA}" dt="2023-01-23T01:34:15.590" v="2896" actId="47"/>
        <pc:sldMkLst>
          <pc:docMk/>
          <pc:sldMk cId="3247219396" sldId="278"/>
        </pc:sldMkLst>
      </pc:sldChg>
      <pc:sldChg chg="addSp delSp modSp add mod modClrScheme chgLayout">
        <pc:chgData name="P L" userId="556282e3752c74c5" providerId="LiveId" clId="{673FF5AA-BC8A-40B1-B243-5C41C98D4BAA}" dt="2023-01-23T01:41:35.169" v="3029" actId="790"/>
        <pc:sldMkLst>
          <pc:docMk/>
          <pc:sldMk cId="1139043464" sldId="279"/>
        </pc:sldMkLst>
        <pc:spChg chg="add del mod">
          <ac:chgData name="P L" userId="556282e3752c74c5" providerId="LiveId" clId="{673FF5AA-BC8A-40B1-B243-5C41C98D4BAA}" dt="2023-01-23T01:38:07.284" v="2924" actId="931"/>
          <ac:spMkLst>
            <pc:docMk/>
            <pc:sldMk cId="1139043464" sldId="279"/>
            <ac:spMk id="5" creationId="{C2CDAD18-8342-16A4-43E2-831C3977BD25}"/>
          </ac:spMkLst>
        </pc:spChg>
        <pc:spChg chg="add del mod">
          <ac:chgData name="P L" userId="556282e3752c74c5" providerId="LiveId" clId="{673FF5AA-BC8A-40B1-B243-5C41C98D4BAA}" dt="2023-01-23T01:38:12.017" v="2928" actId="478"/>
          <ac:spMkLst>
            <pc:docMk/>
            <pc:sldMk cId="1139043464" sldId="279"/>
            <ac:spMk id="9" creationId="{74F73BF2-9C2F-8C16-C984-8105FD498E41}"/>
          </ac:spMkLst>
        </pc:spChg>
        <pc:spChg chg="add del mod ord">
          <ac:chgData name="P L" userId="556282e3752c74c5" providerId="LiveId" clId="{673FF5AA-BC8A-40B1-B243-5C41C98D4BAA}" dt="2023-01-23T01:40:42.697" v="2975" actId="478"/>
          <ac:spMkLst>
            <pc:docMk/>
            <pc:sldMk cId="1139043464" sldId="279"/>
            <ac:spMk id="13" creationId="{9485B755-6ACB-C240-EDB3-BD32A3824B15}"/>
          </ac:spMkLst>
        </pc:spChg>
        <pc:spChg chg="add del mod ord">
          <ac:chgData name="P L" userId="556282e3752c74c5" providerId="LiveId" clId="{673FF5AA-BC8A-40B1-B243-5C41C98D4BAA}" dt="2023-01-23T01:41:00.969" v="2980" actId="478"/>
          <ac:spMkLst>
            <pc:docMk/>
            <pc:sldMk cId="1139043464" sldId="279"/>
            <ac:spMk id="14" creationId="{6BDAC873-9C00-277E-82C7-CBFD4B5FCD4B}"/>
          </ac:spMkLst>
        </pc:spChg>
        <pc:spChg chg="add del mod ord">
          <ac:chgData name="P L" userId="556282e3752c74c5" providerId="LiveId" clId="{673FF5AA-BC8A-40B1-B243-5C41C98D4BAA}" dt="2023-01-23T01:40:18.337" v="2962" actId="478"/>
          <ac:spMkLst>
            <pc:docMk/>
            <pc:sldMk cId="1139043464" sldId="279"/>
            <ac:spMk id="15" creationId="{EE64C21F-9715-C09D-8856-D8AD9B8B0DA6}"/>
          </ac:spMkLst>
        </pc:spChg>
        <pc:spChg chg="add del mod ord">
          <ac:chgData name="P L" userId="556282e3752c74c5" providerId="LiveId" clId="{673FF5AA-BC8A-40B1-B243-5C41C98D4BAA}" dt="2023-01-23T01:39:45.811" v="2949" actId="478"/>
          <ac:spMkLst>
            <pc:docMk/>
            <pc:sldMk cId="1139043464" sldId="279"/>
            <ac:spMk id="16" creationId="{45C829E0-6541-7D5F-8A5C-CC1ED25FEDE8}"/>
          </ac:spMkLst>
        </pc:spChg>
        <pc:spChg chg="add del mod ord">
          <ac:chgData name="P L" userId="556282e3752c74c5" providerId="LiveId" clId="{673FF5AA-BC8A-40B1-B243-5C41C98D4BAA}" dt="2023-01-23T01:39:13.417" v="2937" actId="478"/>
          <ac:spMkLst>
            <pc:docMk/>
            <pc:sldMk cId="1139043464" sldId="279"/>
            <ac:spMk id="17" creationId="{3C54FCEE-FC4D-FC97-9849-A9691965B32B}"/>
          </ac:spMkLst>
        </pc:spChg>
        <pc:spChg chg="add del mod">
          <ac:chgData name="P L" userId="556282e3752c74c5" providerId="LiveId" clId="{673FF5AA-BC8A-40B1-B243-5C41C98D4BAA}" dt="2023-01-23T01:40:08.299" v="2959" actId="478"/>
          <ac:spMkLst>
            <pc:docMk/>
            <pc:sldMk cId="1139043464" sldId="279"/>
            <ac:spMk id="19" creationId="{AF118049-4F38-70D9-150C-AA968790356C}"/>
          </ac:spMkLst>
        </pc:spChg>
        <pc:spChg chg="add del mod">
          <ac:chgData name="P L" userId="556282e3752c74c5" providerId="LiveId" clId="{673FF5AA-BC8A-40B1-B243-5C41C98D4BAA}" dt="2023-01-23T01:40:17.209" v="2961" actId="478"/>
          <ac:spMkLst>
            <pc:docMk/>
            <pc:sldMk cId="1139043464" sldId="279"/>
            <ac:spMk id="21" creationId="{FFF84FC0-347E-6097-9409-2C8F72B30E3F}"/>
          </ac:spMkLst>
        </pc:spChg>
        <pc:spChg chg="add mod">
          <ac:chgData name="P L" userId="556282e3752c74c5" providerId="LiveId" clId="{673FF5AA-BC8A-40B1-B243-5C41C98D4BAA}" dt="2023-01-23T01:41:35.169" v="3029" actId="790"/>
          <ac:spMkLst>
            <pc:docMk/>
            <pc:sldMk cId="1139043464" sldId="279"/>
            <ac:spMk id="23" creationId="{07199597-FB73-4C73-C2BA-898E8294790D}"/>
          </ac:spMkLst>
        </pc:spChg>
        <pc:spChg chg="add del mod">
          <ac:chgData name="P L" userId="556282e3752c74c5" providerId="LiveId" clId="{673FF5AA-BC8A-40B1-B243-5C41C98D4BAA}" dt="2023-01-23T01:40:40.769" v="2974" actId="478"/>
          <ac:spMkLst>
            <pc:docMk/>
            <pc:sldMk cId="1139043464" sldId="279"/>
            <ac:spMk id="25" creationId="{EAEAB3B3-F960-F18F-C7E5-B64F58047611}"/>
          </ac:spMkLst>
        </pc:spChg>
        <pc:spChg chg="del mod ord">
          <ac:chgData name="P L" userId="556282e3752c74c5" providerId="LiveId" clId="{673FF5AA-BC8A-40B1-B243-5C41C98D4BAA}" dt="2023-01-23T01:40:19.883" v="2963" actId="478"/>
          <ac:spMkLst>
            <pc:docMk/>
            <pc:sldMk cId="1139043464" sldId="279"/>
            <ac:spMk id="115" creationId="{D328ED67-05E4-4380-99B0-44D2DEB5311C}"/>
          </ac:spMkLst>
        </pc:spChg>
        <pc:spChg chg="del mod ord">
          <ac:chgData name="P L" userId="556282e3752c74c5" providerId="LiveId" clId="{673FF5AA-BC8A-40B1-B243-5C41C98D4BAA}" dt="2023-01-23T01:40:39.070" v="2973" actId="478"/>
          <ac:spMkLst>
            <pc:docMk/>
            <pc:sldMk cId="1139043464" sldId="279"/>
            <ac:spMk id="122" creationId="{8025CF59-5347-93CB-CBBD-12B8ADFAB12E}"/>
          </ac:spMkLst>
        </pc:spChg>
        <pc:spChg chg="add del">
          <ac:chgData name="P L" userId="556282e3752c74c5" providerId="LiveId" clId="{673FF5AA-BC8A-40B1-B243-5C41C98D4BAA}" dt="2023-01-23T01:36:49.572" v="2922" actId="26606"/>
          <ac:spMkLst>
            <pc:docMk/>
            <pc:sldMk cId="1139043464" sldId="279"/>
            <ac:spMk id="124" creationId="{4A4ACB84-08DC-8325-44D5-FFE7A5814B87}"/>
          </ac:spMkLst>
        </pc:spChg>
        <pc:spChg chg="add del">
          <ac:chgData name="P L" userId="556282e3752c74c5" providerId="LiveId" clId="{673FF5AA-BC8A-40B1-B243-5C41C98D4BAA}" dt="2023-01-23T01:36:49.572" v="2922" actId="26606"/>
          <ac:spMkLst>
            <pc:docMk/>
            <pc:sldMk cId="1139043464" sldId="279"/>
            <ac:spMk id="125" creationId="{C9600037-C7D1-352F-C698-F18C51915214}"/>
          </ac:spMkLst>
        </pc:spChg>
        <pc:spChg chg="add del">
          <ac:chgData name="P L" userId="556282e3752c74c5" providerId="LiveId" clId="{673FF5AA-BC8A-40B1-B243-5C41C98D4BAA}" dt="2023-01-23T01:36:49.572" v="2922" actId="26606"/>
          <ac:spMkLst>
            <pc:docMk/>
            <pc:sldMk cId="1139043464" sldId="279"/>
            <ac:spMk id="126" creationId="{73C30B55-5F88-7B01-CA5C-A0C659ABE027}"/>
          </ac:spMkLst>
        </pc:spChg>
        <pc:spChg chg="add del mod">
          <ac:chgData name="P L" userId="556282e3752c74c5" providerId="LiveId" clId="{673FF5AA-BC8A-40B1-B243-5C41C98D4BAA}" dt="2023-01-23T01:34:51.674" v="2897" actId="26606"/>
          <ac:spMkLst>
            <pc:docMk/>
            <pc:sldMk cId="1139043464" sldId="279"/>
            <ac:spMk id="127" creationId="{11EA88B3-571D-61CD-E1D3-067CEF4E1100}"/>
          </ac:spMkLst>
        </pc:spChg>
        <pc:spChg chg="add del">
          <ac:chgData name="P L" userId="556282e3752c74c5" providerId="LiveId" clId="{673FF5AA-BC8A-40B1-B243-5C41C98D4BAA}" dt="2023-01-23T01:36:49.572" v="2922" actId="26606"/>
          <ac:spMkLst>
            <pc:docMk/>
            <pc:sldMk cId="1139043464" sldId="279"/>
            <ac:spMk id="128" creationId="{AA8F2958-FD0A-7524-5173-F72E8F4CD9F5}"/>
          </ac:spMkLst>
        </pc:spChg>
        <pc:spChg chg="add del mod">
          <ac:chgData name="P L" userId="556282e3752c74c5" providerId="LiveId" clId="{673FF5AA-BC8A-40B1-B243-5C41C98D4BAA}" dt="2023-01-23T01:34:51.674" v="2897" actId="26606"/>
          <ac:spMkLst>
            <pc:docMk/>
            <pc:sldMk cId="1139043464" sldId="279"/>
            <ac:spMk id="129" creationId="{5C2D4539-DFC7-547C-A97A-B4D6EEBF92E8}"/>
          </ac:spMkLst>
        </pc:spChg>
        <pc:spChg chg="add del mod">
          <ac:chgData name="P L" userId="556282e3752c74c5" providerId="LiveId" clId="{673FF5AA-BC8A-40B1-B243-5C41C98D4BAA}" dt="2023-01-23T01:34:51.674" v="2897" actId="26606"/>
          <ac:spMkLst>
            <pc:docMk/>
            <pc:sldMk cId="1139043464" sldId="279"/>
            <ac:spMk id="131" creationId="{7E3C3BAE-70E8-B06C-7E01-FFE0F57E45A3}"/>
          </ac:spMkLst>
        </pc:spChg>
        <pc:spChg chg="add del mod">
          <ac:chgData name="P L" userId="556282e3752c74c5" providerId="LiveId" clId="{673FF5AA-BC8A-40B1-B243-5C41C98D4BAA}" dt="2023-01-23T01:34:51.674" v="2897" actId="26606"/>
          <ac:spMkLst>
            <pc:docMk/>
            <pc:sldMk cId="1139043464" sldId="279"/>
            <ac:spMk id="133" creationId="{393DBD90-7A73-60F7-A4FE-4636CAA16745}"/>
          </ac:spMkLst>
        </pc:spChg>
        <pc:spChg chg="add del mod">
          <ac:chgData name="P L" userId="556282e3752c74c5" providerId="LiveId" clId="{673FF5AA-BC8A-40B1-B243-5C41C98D4BAA}" dt="2023-01-23T01:34:51.674" v="2897" actId="26606"/>
          <ac:spMkLst>
            <pc:docMk/>
            <pc:sldMk cId="1139043464" sldId="279"/>
            <ac:spMk id="135" creationId="{E0C3B94D-CC67-7C89-05B1-FC2EC2773F39}"/>
          </ac:spMkLst>
        </pc:spChg>
        <pc:spChg chg="add del mod">
          <ac:chgData name="P L" userId="556282e3752c74c5" providerId="LiveId" clId="{673FF5AA-BC8A-40B1-B243-5C41C98D4BAA}" dt="2023-01-23T01:36:07.161" v="2910" actId="478"/>
          <ac:spMkLst>
            <pc:docMk/>
            <pc:sldMk cId="1139043464" sldId="279"/>
            <ac:spMk id="140" creationId="{6BF48DE5-14BF-7E3D-191E-6C02E4AB0B7C}"/>
          </ac:spMkLst>
        </pc:spChg>
        <pc:spChg chg="add del mod">
          <ac:chgData name="P L" userId="556282e3752c74c5" providerId="LiveId" clId="{673FF5AA-BC8A-40B1-B243-5C41C98D4BAA}" dt="2023-01-23T01:36:09.402" v="2911" actId="478"/>
          <ac:spMkLst>
            <pc:docMk/>
            <pc:sldMk cId="1139043464" sldId="279"/>
            <ac:spMk id="142" creationId="{9CFF9DDD-4FEB-7D41-72B1-12B84B8350CA}"/>
          </ac:spMkLst>
        </pc:spChg>
        <pc:spChg chg="add del mod">
          <ac:chgData name="P L" userId="556282e3752c74c5" providerId="LiveId" clId="{673FF5AA-BC8A-40B1-B243-5C41C98D4BAA}" dt="2023-01-23T01:35:46.703" v="2899" actId="931"/>
          <ac:spMkLst>
            <pc:docMk/>
            <pc:sldMk cId="1139043464" sldId="279"/>
            <ac:spMk id="144" creationId="{22BAF025-9539-301C-69FD-BA56B6236AD9}"/>
          </ac:spMkLst>
        </pc:spChg>
        <pc:spChg chg="add del mod">
          <ac:chgData name="P L" userId="556282e3752c74c5" providerId="LiveId" clId="{673FF5AA-BC8A-40B1-B243-5C41C98D4BAA}" dt="2023-01-23T01:36:05.210" v="2909" actId="478"/>
          <ac:spMkLst>
            <pc:docMk/>
            <pc:sldMk cId="1139043464" sldId="279"/>
            <ac:spMk id="146" creationId="{E3625225-8D09-97C8-8E98-14D3E61F1FE6}"/>
          </ac:spMkLst>
        </pc:spChg>
        <pc:picChg chg="add del mod">
          <ac:chgData name="P L" userId="556282e3752c74c5" providerId="LiveId" clId="{673FF5AA-BC8A-40B1-B243-5C41C98D4BAA}" dt="2023-01-23T01:37:00.883" v="2923" actId="478"/>
          <ac:picMkLst>
            <pc:docMk/>
            <pc:sldMk cId="1139043464" sldId="279"/>
            <ac:picMk id="3" creationId="{80B865A5-5E29-A524-8B05-DFB4E34EB004}"/>
          </ac:picMkLst>
        </pc:picChg>
        <pc:picChg chg="add del mod">
          <ac:chgData name="P L" userId="556282e3752c74c5" providerId="LiveId" clId="{673FF5AA-BC8A-40B1-B243-5C41C98D4BAA}" dt="2023-01-23T01:38:10.420" v="2927" actId="478"/>
          <ac:picMkLst>
            <pc:docMk/>
            <pc:sldMk cId="1139043464" sldId="279"/>
            <ac:picMk id="7" creationId="{087AF540-6EC6-5055-C209-01147322C28E}"/>
          </ac:picMkLst>
        </pc:picChg>
        <pc:picChg chg="add mod">
          <ac:chgData name="P L" userId="556282e3752c74c5" providerId="LiveId" clId="{673FF5AA-BC8A-40B1-B243-5C41C98D4BAA}" dt="2023-01-23T01:40:54.054" v="2978" actId="14100"/>
          <ac:picMkLst>
            <pc:docMk/>
            <pc:sldMk cId="1139043464" sldId="279"/>
            <ac:picMk id="11" creationId="{342BF652-6C8A-1174-180B-7D3FAC3F1B6D}"/>
          </ac:picMkLst>
        </pc:picChg>
        <pc:picChg chg="del mod">
          <ac:chgData name="P L" userId="556282e3752c74c5" providerId="LiveId" clId="{673FF5AA-BC8A-40B1-B243-5C41C98D4BAA}" dt="2023-01-23T01:35:27.570" v="2898" actId="478"/>
          <ac:picMkLst>
            <pc:docMk/>
            <pc:sldMk cId="1139043464" sldId="279"/>
            <ac:picMk id="12" creationId="{A3276756-54F5-F0B9-96AA-BEE09446290D}"/>
          </ac:picMkLst>
        </pc:picChg>
      </pc:sldChg>
      <pc:sldChg chg="addSp delSp modSp add mod ord">
        <pc:chgData name="P L" userId="556282e3752c74c5" providerId="LiveId" clId="{673FF5AA-BC8A-40B1-B243-5C41C98D4BAA}" dt="2023-01-23T02:00:34.256" v="3390" actId="20577"/>
        <pc:sldMkLst>
          <pc:docMk/>
          <pc:sldMk cId="3812800835" sldId="280"/>
        </pc:sldMkLst>
        <pc:spChg chg="mod ord">
          <ac:chgData name="P L" userId="556282e3752c74c5" providerId="LiveId" clId="{673FF5AA-BC8A-40B1-B243-5C41C98D4BAA}" dt="2023-01-23T01:52:49.993" v="3358" actId="20577"/>
          <ac:spMkLst>
            <pc:docMk/>
            <pc:sldMk cId="3812800835" sldId="280"/>
            <ac:spMk id="14" creationId="{2435A574-EC9F-4321-9CA3-5D765C30B3E2}"/>
          </ac:spMkLst>
        </pc:spChg>
        <pc:spChg chg="mod ord">
          <ac:chgData name="P L" userId="556282e3752c74c5" providerId="LiveId" clId="{673FF5AA-BC8A-40B1-B243-5C41C98D4BAA}" dt="2023-01-23T01:52:12.138" v="3355" actId="255"/>
          <ac:spMkLst>
            <pc:docMk/>
            <pc:sldMk cId="3812800835" sldId="280"/>
            <ac:spMk id="115" creationId="{D328ED67-05E4-4380-99B0-44D2DEB5311C}"/>
          </ac:spMkLst>
        </pc:spChg>
        <pc:spChg chg="add del">
          <ac:chgData name="P L" userId="556282e3752c74c5" providerId="LiveId" clId="{673FF5AA-BC8A-40B1-B243-5C41C98D4BAA}" dt="2023-01-23T01:50:34.138" v="3188" actId="478"/>
          <ac:spMkLst>
            <pc:docMk/>
            <pc:sldMk cId="3812800835" sldId="280"/>
            <ac:spMk id="120" creationId="{D5D8CDB1-D119-6D25-8B87-483ED3A34412}"/>
          </ac:spMkLst>
        </pc:spChg>
        <pc:spChg chg="add mod">
          <ac:chgData name="P L" userId="556282e3752c74c5" providerId="LiveId" clId="{673FF5AA-BC8A-40B1-B243-5C41C98D4BAA}" dt="2023-01-23T01:52:08.459" v="3354" actId="255"/>
          <ac:spMkLst>
            <pc:docMk/>
            <pc:sldMk cId="3812800835" sldId="280"/>
            <ac:spMk id="122" creationId="{BCE4E445-475C-B869-D02A-A4D18A3DA3F3}"/>
          </ac:spMkLst>
        </pc:spChg>
        <pc:spChg chg="add mod">
          <ac:chgData name="P L" userId="556282e3752c74c5" providerId="LiveId" clId="{673FF5AA-BC8A-40B1-B243-5C41C98D4BAA}" dt="2023-01-23T02:00:34.256" v="3390" actId="20577"/>
          <ac:spMkLst>
            <pc:docMk/>
            <pc:sldMk cId="3812800835" sldId="280"/>
            <ac:spMk id="124" creationId="{10011787-9D02-3009-4942-FE8F846141D4}"/>
          </ac:spMkLst>
        </pc:spChg>
        <pc:picChg chg="mod">
          <ac:chgData name="P L" userId="556282e3752c74c5" providerId="LiveId" clId="{673FF5AA-BC8A-40B1-B243-5C41C98D4BAA}" dt="2023-01-23T01:46:04.529" v="3033" actId="26606"/>
          <ac:picMkLst>
            <pc:docMk/>
            <pc:sldMk cId="3812800835" sldId="280"/>
            <ac:picMk id="7" creationId="{1E006552-A299-4408-9F54-B196F5056EA4}"/>
          </ac:picMkLst>
        </pc:picChg>
        <pc:picChg chg="del mod">
          <ac:chgData name="P L" userId="556282e3752c74c5" providerId="LiveId" clId="{673FF5AA-BC8A-40B1-B243-5C41C98D4BAA}" dt="2023-01-23T01:50:37.025" v="3189" actId="478"/>
          <ac:picMkLst>
            <pc:docMk/>
            <pc:sldMk cId="3812800835" sldId="280"/>
            <ac:picMk id="9" creationId="{41A56112-F44D-6534-1071-6A2C5713DEF6}"/>
          </ac:picMkLst>
        </pc:picChg>
        <pc:picChg chg="mod">
          <ac:chgData name="P L" userId="556282e3752c74c5" providerId="LiveId" clId="{673FF5AA-BC8A-40B1-B243-5C41C98D4BAA}" dt="2023-01-23T01:46:04.529" v="3033" actId="26606"/>
          <ac:picMkLst>
            <pc:docMk/>
            <pc:sldMk cId="3812800835" sldId="280"/>
            <ac:picMk id="25" creationId="{3A866D61-5A53-48A0-9828-C82CDA027DCB}"/>
          </ac:picMkLst>
        </pc:picChg>
      </pc:sldChg>
    </pc:docChg>
  </pc:docChgLst>
  <pc:docChgLst>
    <pc:chgData name="Roh, Hyunju" userId="0393a2f5-bba4-410b-ac0b-0505d90fb8ef" providerId="ADAL" clId="{8926C0ED-0647-6C46-85FC-FEA4AA5D76F6}"/>
    <pc:docChg chg="addSld modSld sldOrd">
      <pc:chgData name="Roh, Hyunju" userId="0393a2f5-bba4-410b-ac0b-0505d90fb8ef" providerId="ADAL" clId="{8926C0ED-0647-6C46-85FC-FEA4AA5D76F6}" dt="2023-01-23T02:11:53.504" v="2" actId="20578"/>
      <pc:docMkLst>
        <pc:docMk/>
      </pc:docMkLst>
      <pc:sldChg chg="ord">
        <pc:chgData name="Roh, Hyunju" userId="0393a2f5-bba4-410b-ac0b-0505d90fb8ef" providerId="ADAL" clId="{8926C0ED-0647-6C46-85FC-FEA4AA5D76F6}" dt="2023-01-23T02:11:53.504" v="2" actId="20578"/>
        <pc:sldMkLst>
          <pc:docMk/>
          <pc:sldMk cId="1139043464" sldId="279"/>
        </pc:sldMkLst>
      </pc:sldChg>
      <pc:sldChg chg="add">
        <pc:chgData name="Roh, Hyunju" userId="0393a2f5-bba4-410b-ac0b-0505d90fb8ef" providerId="ADAL" clId="{8926C0ED-0647-6C46-85FC-FEA4AA5D76F6}" dt="2023-01-23T02:11:45.797" v="0"/>
        <pc:sldMkLst>
          <pc:docMk/>
          <pc:sldMk cId="215583327" sldId="284"/>
        </pc:sldMkLst>
      </pc:sldChg>
      <pc:sldChg chg="add">
        <pc:chgData name="Roh, Hyunju" userId="0393a2f5-bba4-410b-ac0b-0505d90fb8ef" providerId="ADAL" clId="{8926C0ED-0647-6C46-85FC-FEA4AA5D76F6}" dt="2023-01-23T02:11:45.797" v="0"/>
        <pc:sldMkLst>
          <pc:docMk/>
          <pc:sldMk cId="1561508570" sldId="285"/>
        </pc:sldMkLst>
      </pc:sldChg>
      <pc:sldChg chg="add">
        <pc:chgData name="Roh, Hyunju" userId="0393a2f5-bba4-410b-ac0b-0505d90fb8ef" providerId="ADAL" clId="{8926C0ED-0647-6C46-85FC-FEA4AA5D76F6}" dt="2023-01-23T02:11:45.797" v="0"/>
        <pc:sldMkLst>
          <pc:docMk/>
          <pc:sldMk cId="3127272440" sldId="286"/>
        </pc:sldMkLst>
      </pc:sldChg>
    </pc:docChg>
  </pc:docChgLst>
  <pc:docChgLst>
    <pc:chgData name="Loutfi, Patrick" userId="S::0373962@johnabbottcollege.net::836d6f16-c351-4597-8600-13c7ff7c5c3d" providerId="AD" clId="Web-{B0F63D8E-0026-4360-AF34-4262815E6D34}"/>
    <pc:docChg chg="delSld modSld">
      <pc:chgData name="Loutfi, Patrick" userId="S::0373962@johnabbottcollege.net::836d6f16-c351-4597-8600-13c7ff7c5c3d" providerId="AD" clId="Web-{B0F63D8E-0026-4360-AF34-4262815E6D34}" dt="2023-01-23T03:14:42.590" v="2"/>
      <pc:docMkLst>
        <pc:docMk/>
      </pc:docMkLst>
      <pc:sldChg chg="del">
        <pc:chgData name="Loutfi, Patrick" userId="S::0373962@johnabbottcollege.net::836d6f16-c351-4597-8600-13c7ff7c5c3d" providerId="AD" clId="Web-{B0F63D8E-0026-4360-AF34-4262815E6D34}" dt="2023-01-23T03:14:42.590" v="2"/>
        <pc:sldMkLst>
          <pc:docMk/>
          <pc:sldMk cId="719325024" sldId="272"/>
        </pc:sldMkLst>
      </pc:sldChg>
      <pc:sldChg chg="modSp">
        <pc:chgData name="Loutfi, Patrick" userId="S::0373962@johnabbottcollege.net::836d6f16-c351-4597-8600-13c7ff7c5c3d" providerId="AD" clId="Web-{B0F63D8E-0026-4360-AF34-4262815E6D34}" dt="2023-01-23T03:14:21.700" v="1" actId="20577"/>
        <pc:sldMkLst>
          <pc:docMk/>
          <pc:sldMk cId="2711574802" sldId="289"/>
        </pc:sldMkLst>
        <pc:spChg chg="mod">
          <ac:chgData name="Loutfi, Patrick" userId="S::0373962@johnabbottcollege.net::836d6f16-c351-4597-8600-13c7ff7c5c3d" providerId="AD" clId="Web-{B0F63D8E-0026-4360-AF34-4262815E6D34}" dt="2023-01-23T03:14:21.700" v="1" actId="20577"/>
          <ac:spMkLst>
            <pc:docMk/>
            <pc:sldMk cId="2711574802" sldId="289"/>
            <ac:spMk id="6" creationId="{46989CFE-14FA-81FB-D6DE-08212843813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9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93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36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0"/>
            <a:ext cx="3343200" cy="7769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EDIT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/>
              <a:t>CLICK TO EDIT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E6FA2C89-4818-4619-8F8B-31E5505EAF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4713695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Title Here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1530776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1152" y="228600"/>
            <a:ext cx="2898329" cy="530895"/>
          </a:xfrm>
        </p:spPr>
        <p:txBody>
          <a:bodyPr lIns="91440" anchor="t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 </a:t>
            </a:r>
            <a:br>
              <a:rPr lang="en-US"/>
            </a:br>
            <a:r>
              <a:rPr lang="en-US"/>
              <a:t>HERE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 </a:t>
            </a:r>
            <a:br>
              <a:rPr lang="en-US"/>
            </a:br>
            <a:r>
              <a:rPr lang="en-US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2" r:id="rId3"/>
    <p:sldLayoutId id="21474836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A808-7F12-4113-98A3-D227177B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8199" y="3403692"/>
            <a:ext cx="3682002" cy="1251856"/>
          </a:xfrm>
        </p:spPr>
        <p:txBody>
          <a:bodyPr/>
          <a:lstStyle/>
          <a:p>
            <a:r>
              <a:rPr lang="en-US"/>
              <a:t>Smart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6AA6-65E7-4E7A-B550-6220A616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448" y="7176026"/>
            <a:ext cx="2889504" cy="453005"/>
          </a:xfrm>
        </p:spPr>
        <p:txBody>
          <a:bodyPr/>
          <a:lstStyle/>
          <a:p>
            <a:r>
              <a:rPr lang="en-US"/>
              <a:t>INVEST IN YOUR FUTURE</a:t>
            </a:r>
          </a:p>
        </p:txBody>
      </p:sp>
      <p:pic>
        <p:nvPicPr>
          <p:cNvPr id="33" name="Picture Placeholder 32" descr="close up of mathematical graphs">
            <a:extLst>
              <a:ext uri="{FF2B5EF4-FFF2-40B4-BE49-F238E27FC236}">
                <a16:creationId xmlns:a16="http://schemas.microsoft.com/office/drawing/2014/main" id="{7BD14B25-FFA5-4B8F-896A-1D6AD5C1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50C0-A744-4D4E-B2C1-5909321880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3045" y="5714772"/>
            <a:ext cx="2893612" cy="404672"/>
          </a:xfrm>
        </p:spPr>
        <p:txBody>
          <a:bodyPr/>
          <a:lstStyle/>
          <a:p>
            <a:r>
              <a:rPr lang="en-US"/>
              <a:t>Team Members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61503-6CC8-46FC-A387-705D37A0F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8912" y="6249685"/>
            <a:ext cx="2002536" cy="1468367"/>
          </a:xfrm>
        </p:spPr>
        <p:txBody>
          <a:bodyPr>
            <a:norm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err="1"/>
              <a:t>Jingyu</a:t>
            </a:r>
            <a:r>
              <a:rPr lang="en-US" sz="1400"/>
              <a:t> An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 err="1"/>
              <a:t>Hyunju</a:t>
            </a:r>
            <a:r>
              <a:rPr lang="en-US" sz="1400"/>
              <a:t> </a:t>
            </a:r>
            <a:r>
              <a:rPr lang="en-US" sz="1400" err="1"/>
              <a:t>Roh</a:t>
            </a:r>
            <a:endParaRPr lang="en-US" sz="140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400"/>
              <a:t>Patrick Loutfi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28E4C3E5-39D0-4E73-92D1-37B7D32F08A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86657" y="4630760"/>
            <a:ext cx="3894005" cy="982808"/>
          </a:xfrm>
        </p:spPr>
        <p:txBody>
          <a:bodyPr/>
          <a:lstStyle/>
          <a:p>
            <a:pPr algn="ctr"/>
            <a:r>
              <a:rPr lang="en-US" sz="1400"/>
              <a:t>Smart Bank: The goal of this application is to create a small interactive financial application to manage one’s everyday banking needs.</a:t>
            </a:r>
          </a:p>
        </p:txBody>
      </p:sp>
      <p:pic>
        <p:nvPicPr>
          <p:cNvPr id="48" name="Picture Placeholder 16">
            <a:extLst>
              <a:ext uri="{FF2B5EF4-FFF2-40B4-BE49-F238E27FC236}">
                <a16:creationId xmlns:a16="http://schemas.microsoft.com/office/drawing/2014/main" id="{56A4B0FF-F042-47B0-871D-4A36B7293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0" b="90"/>
          <a:stretch>
            <a:fillRect/>
          </a:stretch>
        </p:blipFill>
        <p:spPr>
          <a:xfrm>
            <a:off x="4588668" y="5853017"/>
            <a:ext cx="881063" cy="8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42BF652-6C8A-1174-180B-7D3FAC3F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58400" cy="5092861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07199597-FB73-4C73-C2BA-898E8294790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824452" y="6195640"/>
            <a:ext cx="4409495" cy="404672"/>
          </a:xfrm>
        </p:spPr>
        <p:txBody>
          <a:bodyPr/>
          <a:lstStyle/>
          <a:p>
            <a:r>
              <a:rPr lang="fr-FR"/>
              <a:t>Original </a:t>
            </a:r>
            <a:r>
              <a:rPr lang="en-CA"/>
              <a:t>Database</a:t>
            </a:r>
            <a:r>
              <a:rPr lang="fr-FR"/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113904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F42B5084-7A07-4F16-C3F1-A18230204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516636"/>
            <a:ext cx="6705600" cy="3386328"/>
          </a:xfrm>
          <a:prstGeom prst="rect">
            <a:avLst/>
          </a:prstGeom>
          <a:noFill/>
        </p:spPr>
      </p:pic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D7F13045-EDFF-8575-48F0-FD80907BF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1530776"/>
            <a:ext cx="2893612" cy="4046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Final Database </a:t>
            </a:r>
          </a:p>
        </p:txBody>
      </p:sp>
    </p:spTree>
    <p:extLst>
      <p:ext uri="{BB962C8B-B14F-4D97-AF65-F5344CB8AC3E}">
        <p14:creationId xmlns:p14="http://schemas.microsoft.com/office/powerpoint/2010/main" val="323806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3572573"/>
            <a:ext cx="2804477" cy="778135"/>
          </a:xfrm>
        </p:spPr>
        <p:txBody>
          <a:bodyPr/>
          <a:lstStyle/>
          <a:p>
            <a:r>
              <a:rPr lang="en-US"/>
              <a:t>Possible Future Implementations</a:t>
            </a:r>
            <a:br>
              <a:rPr lang="en-US"/>
            </a:br>
            <a:endParaRPr lang="en-US"/>
          </a:p>
        </p:txBody>
      </p:sp>
      <p:pic>
        <p:nvPicPr>
          <p:cNvPr id="25" name="Picture Placeholder 24" descr="group collaborating over a laptop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" b="71"/>
          <a:stretch/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16388D3-BE48-44F4-A6D7-DDF2293730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471779"/>
            <a:ext cx="2804477" cy="3053449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400">
                <a:cs typeface="Arial"/>
              </a:rPr>
              <a:t>Charting: more accurate and reliable (only had transactions and account balance to work with)</a:t>
            </a:r>
            <a:endParaRPr lang="en-US" sz="1400"/>
          </a:p>
          <a:p>
            <a:pPr marL="285750" indent="-285750">
              <a:buChar char="•"/>
            </a:pPr>
            <a:r>
              <a:rPr lang="en-US" sz="1400">
                <a:cs typeface="Arial"/>
              </a:rPr>
              <a:t>Security Features: very easy to crack our database</a:t>
            </a:r>
            <a:endParaRPr lang="en-US" sz="1400"/>
          </a:p>
          <a:p>
            <a:pPr marL="285750" indent="-285750">
              <a:buChar char="•"/>
            </a:pP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pic>
        <p:nvPicPr>
          <p:cNvPr id="8" name="Picture Placeholder 7" descr="pen drawing line graph">
            <a:extLst>
              <a:ext uri="{FF2B5EF4-FFF2-40B4-BE49-F238E27FC236}">
                <a16:creationId xmlns:a16="http://schemas.microsoft.com/office/drawing/2014/main" id="{CB99DC04-3520-4C11-90E0-A4F0438ED3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/>
      </p:pic>
      <p:pic>
        <p:nvPicPr>
          <p:cNvPr id="9" name="Picture Placeholder 8" descr="woman holding binder leaving office">
            <a:extLst>
              <a:ext uri="{FF2B5EF4-FFF2-40B4-BE49-F238E27FC236}">
                <a16:creationId xmlns:a16="http://schemas.microsoft.com/office/drawing/2014/main" id="{7F4B8A9C-45CD-4CD3-9835-7B75C8E7DF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5" b="95"/>
          <a:stretch/>
        </p:blipFill>
        <p:spPr/>
      </p:pic>
      <p:sp>
        <p:nvSpPr>
          <p:cNvPr id="3" name="Title 85">
            <a:extLst>
              <a:ext uri="{FF2B5EF4-FFF2-40B4-BE49-F238E27FC236}">
                <a16:creationId xmlns:a16="http://schemas.microsoft.com/office/drawing/2014/main" id="{8662971D-AD7E-9A6B-9B02-23513812C4FD}"/>
              </a:ext>
            </a:extLst>
          </p:cNvPr>
          <p:cNvSpPr txBox="1">
            <a:spLocks/>
          </p:cNvSpPr>
          <p:nvPr/>
        </p:nvSpPr>
        <p:spPr>
          <a:xfrm>
            <a:off x="7057407" y="3875394"/>
            <a:ext cx="2804477" cy="47531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CA"/>
              <a:t>More </a:t>
            </a:r>
            <a:r>
              <a:rPr lang="en-US"/>
              <a:t>Features</a:t>
            </a:r>
            <a:br>
              <a:rPr lang="fr-CA"/>
            </a:br>
            <a:endParaRPr lang="fr-CA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46989CFE-14FA-81FB-D6DE-082128438138}"/>
              </a:ext>
            </a:extLst>
          </p:cNvPr>
          <p:cNvSpPr txBox="1">
            <a:spLocks/>
          </p:cNvSpPr>
          <p:nvPr/>
        </p:nvSpPr>
        <p:spPr>
          <a:xfrm>
            <a:off x="7057406" y="4471779"/>
            <a:ext cx="2804477" cy="3114839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cs typeface="Arial"/>
              </a:rPr>
              <a:t>Micro Service: Separate all the functions into sperate files/folders. Important for troubleshooting and low coupling. </a:t>
            </a: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>
                <a:cs typeface="Arial"/>
              </a:rPr>
              <a:t>Overall cleaner code. </a:t>
            </a: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>
              <a:buChar char="•"/>
            </a:pPr>
            <a:endParaRPr lang="en-US" sz="1400"/>
          </a:p>
          <a:p>
            <a:pPr marL="171450" indent="-171450">
              <a:buChar char="•"/>
            </a:pPr>
            <a:endParaRPr lang="en-US" sz="1400"/>
          </a:p>
          <a:p>
            <a:pPr marL="171450" indent="-171450">
              <a:buChar char="•"/>
            </a:pPr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1157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3875393"/>
            <a:ext cx="2804477" cy="475315"/>
          </a:xfrm>
        </p:spPr>
        <p:txBody>
          <a:bodyPr/>
          <a:lstStyle/>
          <a:p>
            <a:r>
              <a:rPr lang="en-US"/>
              <a:t>Business Concept</a:t>
            </a:r>
            <a:br>
              <a:rPr lang="en-US"/>
            </a:br>
            <a:endParaRPr lang="en-US"/>
          </a:p>
        </p:txBody>
      </p:sp>
      <p:pic>
        <p:nvPicPr>
          <p:cNvPr id="25" name="Picture Placeholder 24" descr="group collaborating over a laptop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" b="71"/>
          <a:stretch/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16388D3-BE48-44F4-A6D7-DDF2293730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471779"/>
            <a:ext cx="2804477" cy="3053449"/>
          </a:xfrm>
        </p:spPr>
        <p:txBody>
          <a:bodyPr>
            <a:normAutofit fontScale="77500" lnSpcReduction="20000"/>
          </a:bodyPr>
          <a:lstStyle/>
          <a:p>
            <a:r>
              <a:rPr lang="en-US" sz="1600"/>
              <a:t>Banking applications seek to serve all the banking needs of the consumer, which can involve many features. The problem that may arise is too many features which results in a chaotic user experience. </a:t>
            </a:r>
          </a:p>
          <a:p>
            <a:r>
              <a:rPr lang="en-US" sz="1600"/>
              <a:t>Similar to when you have too many items on the menu, you don’t know what to choose, stack overflow. </a:t>
            </a:r>
          </a:p>
          <a:p>
            <a:r>
              <a:rPr lang="en-US" sz="1600"/>
              <a:t>Create a pleasant experience for both users: customer and banking employee.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8" name="Picture Placeholder 7" descr="pen drawing line graph">
            <a:extLst>
              <a:ext uri="{FF2B5EF4-FFF2-40B4-BE49-F238E27FC236}">
                <a16:creationId xmlns:a16="http://schemas.microsoft.com/office/drawing/2014/main" id="{CB99DC04-3520-4C11-90E0-A4F0438ED3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/>
      </p:pic>
      <p:pic>
        <p:nvPicPr>
          <p:cNvPr id="9" name="Picture Placeholder 8" descr="woman holding binder leaving office">
            <a:extLst>
              <a:ext uri="{FF2B5EF4-FFF2-40B4-BE49-F238E27FC236}">
                <a16:creationId xmlns:a16="http://schemas.microsoft.com/office/drawing/2014/main" id="{7F4B8A9C-45CD-4CD3-9835-7B75C8E7DF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5" b="95"/>
          <a:stretch/>
        </p:blipFill>
        <p:spPr/>
      </p:pic>
      <p:sp>
        <p:nvSpPr>
          <p:cNvPr id="3" name="Title 85">
            <a:extLst>
              <a:ext uri="{FF2B5EF4-FFF2-40B4-BE49-F238E27FC236}">
                <a16:creationId xmlns:a16="http://schemas.microsoft.com/office/drawing/2014/main" id="{8662971D-AD7E-9A6B-9B02-23513812C4FD}"/>
              </a:ext>
            </a:extLst>
          </p:cNvPr>
          <p:cNvSpPr txBox="1">
            <a:spLocks/>
          </p:cNvSpPr>
          <p:nvPr/>
        </p:nvSpPr>
        <p:spPr>
          <a:xfrm>
            <a:off x="7057407" y="3875394"/>
            <a:ext cx="2804477" cy="47531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CA"/>
              <a:t>Possible Solutions</a:t>
            </a:r>
            <a:br>
              <a:rPr lang="fr-CA"/>
            </a:br>
            <a:endParaRPr lang="fr-CA"/>
          </a:p>
        </p:txBody>
      </p:sp>
      <p:sp>
        <p:nvSpPr>
          <p:cNvPr id="6" name="Text Placeholder 31">
            <a:extLst>
              <a:ext uri="{FF2B5EF4-FFF2-40B4-BE49-F238E27FC236}">
                <a16:creationId xmlns:a16="http://schemas.microsoft.com/office/drawing/2014/main" id="{46989CFE-14FA-81FB-D6DE-082128438138}"/>
              </a:ext>
            </a:extLst>
          </p:cNvPr>
          <p:cNvSpPr txBox="1">
            <a:spLocks/>
          </p:cNvSpPr>
          <p:nvPr/>
        </p:nvSpPr>
        <p:spPr>
          <a:xfrm>
            <a:off x="7057406" y="4471779"/>
            <a:ext cx="2804477" cy="3114839"/>
          </a:xfrm>
          <a:prstGeom prst="rect">
            <a:avLst/>
          </a:prstGeom>
        </p:spPr>
        <p:txBody>
          <a:bodyPr vert="horz" lIns="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Reduce the number of features, keeping to the core of personal banking operations.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Simplify the functionality of the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Create tutorials/training for all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Cut the time required to setup account, use the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And many more…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 descr="close up of mathematical graphs">
            <a:extLst>
              <a:ext uri="{FF2B5EF4-FFF2-40B4-BE49-F238E27FC236}">
                <a16:creationId xmlns:a16="http://schemas.microsoft.com/office/drawing/2014/main" id="{B18AACB1-42A2-4B1E-8CE7-58311236AD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155" b="36494"/>
          <a:stretch/>
        </p:blipFill>
        <p:spPr>
          <a:xfrm>
            <a:off x="228600" y="1530776"/>
            <a:ext cx="2893612" cy="404672"/>
          </a:xfrm>
          <a:noFill/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E9C5F90-E573-43D7-AC40-5AD946F4D0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cs typeface="Arial"/>
              </a:rPr>
              <a:t>Challenges: </a:t>
            </a:r>
            <a:endParaRPr lang="en-US" sz="1400" err="1"/>
          </a:p>
          <a:p>
            <a:pPr marL="285750" indent="-285750">
              <a:buChar char="•"/>
            </a:pPr>
            <a:r>
              <a:rPr lang="en-US" sz="1400">
                <a:cs typeface="Arial"/>
              </a:rPr>
              <a:t>API for currency and display data in </a:t>
            </a:r>
            <a:r>
              <a:rPr lang="en-US" sz="1400" err="1">
                <a:cs typeface="Arial"/>
              </a:rPr>
              <a:t>LiveChart</a:t>
            </a:r>
            <a:endParaRPr lang="en-US" sz="1400"/>
          </a:p>
          <a:p>
            <a:pPr marL="285750" indent="-285750">
              <a:buChar char="•"/>
            </a:pPr>
            <a:r>
              <a:rPr lang="en-US" sz="1400">
                <a:cs typeface="Arial"/>
              </a:rPr>
              <a:t>Keeping track of user, originally used "Using"</a:t>
            </a:r>
            <a:endParaRPr lang="en-US" sz="1400" err="1"/>
          </a:p>
          <a:p>
            <a:pPr marL="285750" indent="-285750">
              <a:buChar char="•"/>
            </a:pP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BF41D3-E925-855C-B9E7-86E408354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681" y="1733112"/>
            <a:ext cx="6528122" cy="41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6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66BA22-1D5B-CF7D-4F99-07CA21CBEA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361356"/>
            <a:ext cx="2893612" cy="4046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Mortgage Calculator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0778C9-624B-412C-B5F9-3F9B35308E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7644" y="1255510"/>
            <a:ext cx="2893612" cy="2438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From customers perspective,  there is no ambiguity in each operation(click).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The less clicks, the merrier</a:t>
            </a:r>
            <a:endParaRPr lang="en-US"/>
          </a:p>
        </p:txBody>
      </p:sp>
      <p:pic>
        <p:nvPicPr>
          <p:cNvPr id="19" name="Picture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B91F230-CC8F-AF9F-74E8-ECF2BE378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" r="4498" b="-315"/>
          <a:stretch/>
        </p:blipFill>
        <p:spPr>
          <a:xfrm>
            <a:off x="3370522" y="3879730"/>
            <a:ext cx="6712440" cy="3893683"/>
          </a:xfrm>
          <a:prstGeom prst="rect">
            <a:avLst/>
          </a:prstGeom>
        </p:spPr>
      </p:pic>
      <p:pic>
        <p:nvPicPr>
          <p:cNvPr id="22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8BA761-F5EC-3FBA-FC59-A98CC049F83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072" t="277" r="14855" b="-554"/>
          <a:stretch/>
        </p:blipFill>
        <p:spPr>
          <a:xfrm>
            <a:off x="3364782" y="0"/>
            <a:ext cx="6700531" cy="3894134"/>
          </a:xfrm>
        </p:spPr>
      </p:pic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D6075382-B08A-C6E7-E58A-AA081A365EBC}"/>
              </a:ext>
            </a:extLst>
          </p:cNvPr>
          <p:cNvSpPr txBox="1">
            <a:spLocks/>
          </p:cNvSpPr>
          <p:nvPr/>
        </p:nvSpPr>
        <p:spPr>
          <a:xfrm>
            <a:off x="222118" y="3960009"/>
            <a:ext cx="2893612" cy="4046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Customer Service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090875B9-DBA1-84A4-0981-6D2F679EC299}"/>
              </a:ext>
            </a:extLst>
          </p:cNvPr>
          <p:cNvSpPr txBox="1">
            <a:spLocks/>
          </p:cNvSpPr>
          <p:nvPr/>
        </p:nvSpPr>
        <p:spPr>
          <a:xfrm>
            <a:off x="222119" y="4934234"/>
            <a:ext cx="2893612" cy="1715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Using </a:t>
            </a:r>
            <a:r>
              <a:rPr lang="en-US" err="1">
                <a:ea typeface="+mn-lt"/>
                <a:cs typeface="+mn-lt"/>
              </a:rPr>
              <a:t>System.Net.Mail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Need to set </a:t>
            </a:r>
            <a:r>
              <a:rPr lang="en-US" err="1">
                <a:cs typeface="Arial"/>
              </a:rPr>
              <a:t>gmail</a:t>
            </a:r>
            <a:r>
              <a:rPr lang="en-US">
                <a:cs typeface="Arial"/>
              </a:rPr>
              <a:t> security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Send with employee's information of customer</a:t>
            </a:r>
          </a:p>
        </p:txBody>
      </p:sp>
    </p:spTree>
    <p:extLst>
      <p:ext uri="{BB962C8B-B14F-4D97-AF65-F5344CB8AC3E}">
        <p14:creationId xmlns:p14="http://schemas.microsoft.com/office/powerpoint/2010/main" val="335599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31F7BE-E15F-D20E-4077-3BE311E6E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8978" y="6265806"/>
            <a:ext cx="3931150" cy="1251856"/>
          </a:xfrm>
        </p:spPr>
        <p:txBody>
          <a:bodyPr/>
          <a:lstStyle/>
          <a:p>
            <a:r>
              <a:rPr lang="en-US"/>
              <a:t>Challenge </a:t>
            </a:r>
            <a:br>
              <a:rPr lang="en-US"/>
            </a:br>
            <a:r>
              <a:rPr lang="en-US"/>
              <a:t>and 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E79685-F2BF-C4E4-3ED1-AF3F1C9A23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0" y="684358"/>
            <a:ext cx="2893612" cy="4046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Auth Control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3DD732-7E14-4879-58DA-0BE90238D3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263076"/>
            <a:ext cx="2885475" cy="2129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Need to check who login</a:t>
            </a:r>
            <a:endParaRPr lang="en-US"/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When login, check it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Only employees can register customers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Customers can only update information</a:t>
            </a:r>
            <a:endParaRPr lang="en-US"/>
          </a:p>
        </p:txBody>
      </p:sp>
      <p:pic>
        <p:nvPicPr>
          <p:cNvPr id="14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DA8B8E1-1669-5A73-F424-F381156DC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1" t="155" r="121" b="155"/>
          <a:stretch/>
        </p:blipFill>
        <p:spPr>
          <a:xfrm>
            <a:off x="3391590" y="54737"/>
            <a:ext cx="3238878" cy="2551599"/>
          </a:xfrm>
          <a:prstGeom prst="rect">
            <a:avLst/>
          </a:prstGeom>
        </p:spPr>
      </p:pic>
      <p:pic>
        <p:nvPicPr>
          <p:cNvPr id="19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C1D29D-AC43-DF65-4799-2F5F28BF6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157"/>
          <a:stretch/>
        </p:blipFill>
        <p:spPr>
          <a:xfrm>
            <a:off x="6671150" y="1145314"/>
            <a:ext cx="3360939" cy="2610310"/>
          </a:xfrm>
          <a:prstGeom prst="rect">
            <a:avLst/>
          </a:prstGeom>
        </p:spPr>
      </p:pic>
      <p:pic>
        <p:nvPicPr>
          <p:cNvPr id="24" name="Picture 22" descr="Text&#10;&#10;Description automatically generated">
            <a:extLst>
              <a:ext uri="{FF2B5EF4-FFF2-40B4-BE49-F238E27FC236}">
                <a16:creationId xmlns:a16="http://schemas.microsoft.com/office/drawing/2014/main" id="{619812E0-48FD-6B99-BA5A-9CB5024FDA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72" t="48499" b="20379"/>
          <a:stretch/>
        </p:blipFill>
        <p:spPr>
          <a:xfrm>
            <a:off x="3391744" y="4042669"/>
            <a:ext cx="3816663" cy="964715"/>
          </a:xfrm>
          <a:prstGeom prst="rect">
            <a:avLst/>
          </a:prstGeom>
        </p:spPr>
      </p:pic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524CEC47-541D-1C52-0C77-92769FA06E58}"/>
              </a:ext>
            </a:extLst>
          </p:cNvPr>
          <p:cNvSpPr txBox="1">
            <a:spLocks/>
          </p:cNvSpPr>
          <p:nvPr/>
        </p:nvSpPr>
        <p:spPr>
          <a:xfrm>
            <a:off x="226381" y="4246848"/>
            <a:ext cx="2893612" cy="4046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Solution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7D48526F-AB0F-0587-1122-57757F60C2A3}"/>
              </a:ext>
            </a:extLst>
          </p:cNvPr>
          <p:cNvSpPr txBox="1">
            <a:spLocks/>
          </p:cNvSpPr>
          <p:nvPr/>
        </p:nvSpPr>
        <p:spPr>
          <a:xfrm>
            <a:off x="226381" y="4727902"/>
            <a:ext cx="2885475" cy="2129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Use global variable </a:t>
            </a:r>
            <a:endParaRPr lang="en-US"/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On login, check who logged in and store global variable</a:t>
            </a:r>
            <a:endParaRPr lang="en-US"/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Enable/disable function by distinguishing users and customers</a:t>
            </a:r>
            <a:endParaRPr lang="en-US"/>
          </a:p>
          <a:p>
            <a:pPr marL="171450" indent="-171450">
              <a:buFont typeface="Calibri" panose="020B0604020202020204" pitchFamily="34" charset="0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7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6CC8-21F8-BA60-EC33-BD4175793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9907" y="3575304"/>
            <a:ext cx="3235402" cy="4046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Database Migration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5FB8B-94BD-FC8B-3E61-1E55E48924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9907" y="4087368"/>
            <a:ext cx="2893612" cy="3391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Need to migrate whenever Entity changed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Need to understand migration code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2E84-BED0-E403-FB55-DBD117967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0141" y="6306500"/>
            <a:ext cx="2889504" cy="1251856"/>
          </a:xfrm>
        </p:spPr>
        <p:txBody>
          <a:bodyPr/>
          <a:lstStyle/>
          <a:p>
            <a:r>
              <a:rPr lang="en-US"/>
              <a:t>Learned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8032D9-D331-1FD9-6C18-BA62BA9865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68756" y="4648934"/>
            <a:ext cx="2893612" cy="797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New database we want to update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Need to check each line is correct</a:t>
            </a:r>
            <a:endParaRPr lang="en-US"/>
          </a:p>
        </p:txBody>
      </p:sp>
      <p:pic>
        <p:nvPicPr>
          <p:cNvPr id="11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68C00F-10C1-18AC-08AA-4F17531A5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14" t="6912" r="-133" b="31507"/>
          <a:stretch/>
        </p:blipFill>
        <p:spPr>
          <a:xfrm>
            <a:off x="594064" y="618537"/>
            <a:ext cx="3843284" cy="2196562"/>
          </a:xfrm>
          <a:prstGeom prst="rect">
            <a:avLst/>
          </a:prstGeom>
        </p:spPr>
      </p:pic>
      <p:pic>
        <p:nvPicPr>
          <p:cNvPr id="29" name="Picture 27" descr="Text&#10;&#10;Description automatically generated">
            <a:extLst>
              <a:ext uri="{FF2B5EF4-FFF2-40B4-BE49-F238E27FC236}">
                <a16:creationId xmlns:a16="http://schemas.microsoft.com/office/drawing/2014/main" id="{514ED3DC-4965-ABCB-60BC-866B14FCA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74" b="7945"/>
          <a:stretch/>
        </p:blipFill>
        <p:spPr>
          <a:xfrm>
            <a:off x="5181600" y="119846"/>
            <a:ext cx="4361896" cy="3057134"/>
          </a:xfrm>
          <a:prstGeom prst="rect">
            <a:avLst/>
          </a:prstGeom>
        </p:spPr>
      </p:pic>
      <p:sp>
        <p:nvSpPr>
          <p:cNvPr id="311" name="Content Placeholder 310">
            <a:extLst>
              <a:ext uri="{FF2B5EF4-FFF2-40B4-BE49-F238E27FC236}">
                <a16:creationId xmlns:a16="http://schemas.microsoft.com/office/drawing/2014/main" id="{1C301718-AB9D-E098-D577-2C8A2C1A9AD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68756" y="4136870"/>
            <a:ext cx="2893612" cy="4046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Up()</a:t>
            </a:r>
          </a:p>
        </p:txBody>
      </p:sp>
      <p:sp>
        <p:nvSpPr>
          <p:cNvPr id="313" name="Content Placeholder 310">
            <a:extLst>
              <a:ext uri="{FF2B5EF4-FFF2-40B4-BE49-F238E27FC236}">
                <a16:creationId xmlns:a16="http://schemas.microsoft.com/office/drawing/2014/main" id="{24E854EB-7860-D6D3-8BB6-91B812DD5FA6}"/>
              </a:ext>
            </a:extLst>
          </p:cNvPr>
          <p:cNvSpPr txBox="1">
            <a:spLocks/>
          </p:cNvSpPr>
          <p:nvPr/>
        </p:nvSpPr>
        <p:spPr>
          <a:xfrm>
            <a:off x="4266537" y="5607730"/>
            <a:ext cx="2893612" cy="4046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Down()</a:t>
            </a:r>
          </a:p>
        </p:txBody>
      </p:sp>
      <p:sp>
        <p:nvSpPr>
          <p:cNvPr id="315" name="Text Placeholder 7">
            <a:extLst>
              <a:ext uri="{FF2B5EF4-FFF2-40B4-BE49-F238E27FC236}">
                <a16:creationId xmlns:a16="http://schemas.microsoft.com/office/drawing/2014/main" id="{601FE5D4-C3BB-5B35-1F8B-A19E4CFAEF9F}"/>
              </a:ext>
            </a:extLst>
          </p:cNvPr>
          <p:cNvSpPr txBox="1">
            <a:spLocks/>
          </p:cNvSpPr>
          <p:nvPr/>
        </p:nvSpPr>
        <p:spPr>
          <a:xfrm>
            <a:off x="4266537" y="6127932"/>
            <a:ext cx="2893612" cy="7975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>
                <a:cs typeface="Arial"/>
              </a:rPr>
              <a:t>Old database to be restored in case of update failure</a:t>
            </a:r>
          </a:p>
        </p:txBody>
      </p:sp>
    </p:spTree>
    <p:extLst>
      <p:ext uri="{BB962C8B-B14F-4D97-AF65-F5344CB8AC3E}">
        <p14:creationId xmlns:p14="http://schemas.microsoft.com/office/powerpoint/2010/main" val="145445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74168"/>
            <a:ext cx="2804477" cy="475315"/>
          </a:xfrm>
        </p:spPr>
        <p:txBody>
          <a:bodyPr/>
          <a:lstStyle/>
          <a:p>
            <a:r>
              <a:rPr lang="en-US"/>
              <a:t>Transactions</a:t>
            </a:r>
            <a:br>
              <a:rPr lang="en-US"/>
            </a:br>
            <a:endParaRPr lang="en-US"/>
          </a:p>
        </p:txBody>
      </p:sp>
      <p:pic>
        <p:nvPicPr>
          <p:cNvPr id="25" name="Picture Placeholder 24" descr="group collaborating over a laptop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" b="71"/>
          <a:stretch/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16388D3-BE48-44F4-A6D7-DDF2293730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 - Transact money between customers</a:t>
            </a:r>
          </a:p>
          <a:p>
            <a:pPr marL="171450" indent="-171450">
              <a:buFontTx/>
              <a:buChar char="-"/>
            </a:pPr>
            <a:r>
              <a:rPr lang="en-US"/>
              <a:t>Sender : Current Login User</a:t>
            </a:r>
          </a:p>
          <a:p>
            <a:pPr marL="171450" indent="-171450">
              <a:buFontTx/>
              <a:buChar char="-"/>
            </a:pPr>
            <a:r>
              <a:rPr lang="en-US"/>
              <a:t>Recipient : Find exist user</a:t>
            </a:r>
          </a:p>
          <a:p>
            <a:pPr marL="171450" indent="-171450">
              <a:buFontTx/>
              <a:buChar char="-"/>
            </a:pPr>
            <a:r>
              <a:rPr lang="en-US"/>
              <a:t>Account :  check balance  </a:t>
            </a:r>
          </a:p>
          <a:p>
            <a:pPr marL="171450" indent="-171450">
              <a:buFontTx/>
              <a:buChar char="-"/>
            </a:pPr>
            <a:r>
              <a:rPr lang="en-US"/>
              <a:t>Account money &lt;= Current Balance</a:t>
            </a:r>
          </a:p>
          <a:p>
            <a:pPr marL="171450" indent="-171450">
              <a:buFontTx/>
              <a:buChar char="-"/>
            </a:pPr>
            <a:r>
              <a:rPr lang="en-US"/>
              <a:t>Current Balance : show current user’s balance</a:t>
            </a:r>
          </a:p>
          <a:p>
            <a:pPr marL="171450" indent="-171450">
              <a:buFontTx/>
              <a:buChar char="-"/>
            </a:pP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4508FAD-2D2E-458D-B98F-3AB625F32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Currency Convert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D12705-AB70-40E3-A13F-B36B09C89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Using Currency API</a:t>
            </a:r>
          </a:p>
          <a:p>
            <a:pPr marL="171450" indent="-171450">
              <a:buFontTx/>
              <a:buChar char="-"/>
            </a:pPr>
            <a:r>
              <a:rPr lang="en-US"/>
              <a:t>Show the currency list (Cad standard)</a:t>
            </a:r>
          </a:p>
          <a:p>
            <a:pPr marL="171450" indent="-171450">
              <a:buFontTx/>
              <a:buChar char="-"/>
            </a:pPr>
            <a:r>
              <a:rPr lang="en-US"/>
              <a:t>CAD , KRW,  US</a:t>
            </a:r>
          </a:p>
          <a:p>
            <a:pPr marL="171450" indent="-171450">
              <a:buFontTx/>
              <a:buChar char="-"/>
            </a:pPr>
            <a:r>
              <a:rPr lang="en-US"/>
              <a:t>Calculate currency </a:t>
            </a:r>
          </a:p>
          <a:p>
            <a:pPr marL="171450" indent="-171450">
              <a:buFontTx/>
              <a:buChar char="-"/>
            </a:pPr>
            <a:r>
              <a:rPr lang="en-US"/>
              <a:t>US-CAD , US-KRW,  KRW-CAD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8" name="Picture Placeholder 7" descr="pen drawing line graph">
            <a:extLst>
              <a:ext uri="{FF2B5EF4-FFF2-40B4-BE49-F238E27FC236}">
                <a16:creationId xmlns:a16="http://schemas.microsoft.com/office/drawing/2014/main" id="{CB99DC04-3520-4C11-90E0-A4F0438ED3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/>
      </p:pic>
      <p:pic>
        <p:nvPicPr>
          <p:cNvPr id="9" name="Picture Placeholder 8" descr="woman holding binder leaving office">
            <a:extLst>
              <a:ext uri="{FF2B5EF4-FFF2-40B4-BE49-F238E27FC236}">
                <a16:creationId xmlns:a16="http://schemas.microsoft.com/office/drawing/2014/main" id="{7F4B8A9C-45CD-4CD3-9835-7B75C8E7DF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5" b="95"/>
          <a:stretch/>
        </p:blipFill>
        <p:spPr/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8606CD-752E-61C7-98B3-0DB7BC22B3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961" t="1116" b="1"/>
          <a:stretch/>
        </p:blipFill>
        <p:spPr>
          <a:xfrm>
            <a:off x="-318" y="-6244"/>
            <a:ext cx="3343200" cy="3341566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2202D6-AF98-9737-80A0-050F49297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5974" y="3379292"/>
            <a:ext cx="3348000" cy="4393108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CFDC122D-3933-4230-BE8A-33199CE718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3656" y="0"/>
            <a:ext cx="3354743" cy="3379292"/>
          </a:xfrm>
          <a:prstGeom prst="rect">
            <a:avLst/>
          </a:prstGeom>
        </p:spPr>
      </p:pic>
      <p:sp>
        <p:nvSpPr>
          <p:cNvPr id="18" name="Title 85">
            <a:extLst>
              <a:ext uri="{FF2B5EF4-FFF2-40B4-BE49-F238E27FC236}">
                <a16:creationId xmlns:a16="http://schemas.microsoft.com/office/drawing/2014/main" id="{CB18FE5D-5313-7DB1-607D-B10D6F2344AD}"/>
              </a:ext>
            </a:extLst>
          </p:cNvPr>
          <p:cNvSpPr txBox="1">
            <a:spLocks/>
          </p:cNvSpPr>
          <p:nvPr/>
        </p:nvSpPr>
        <p:spPr>
          <a:xfrm>
            <a:off x="6945442" y="3917794"/>
            <a:ext cx="2987345" cy="47531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CA"/>
              <a:t>Transactions History</a:t>
            </a:r>
            <a:br>
              <a:rPr lang="en-CA"/>
            </a:br>
            <a:endParaRPr lang="en-CA"/>
          </a:p>
        </p:txBody>
      </p:sp>
      <p:sp>
        <p:nvSpPr>
          <p:cNvPr id="19" name="Text Placeholder 31">
            <a:extLst>
              <a:ext uri="{FF2B5EF4-FFF2-40B4-BE49-F238E27FC236}">
                <a16:creationId xmlns:a16="http://schemas.microsoft.com/office/drawing/2014/main" id="{AE2C6D8D-A051-DEFF-D948-C3CACF475A8B}"/>
              </a:ext>
            </a:extLst>
          </p:cNvPr>
          <p:cNvSpPr txBox="1">
            <a:spLocks/>
          </p:cNvSpPr>
          <p:nvPr/>
        </p:nvSpPr>
        <p:spPr>
          <a:xfrm>
            <a:off x="7128310" y="4441983"/>
            <a:ext cx="2804477" cy="3114839"/>
          </a:xfrm>
          <a:prstGeom prst="rect">
            <a:avLst/>
          </a:prstGeom>
        </p:spPr>
        <p:txBody>
          <a:bodyPr vert="horz" lIns="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-  Track transaction history using  </a:t>
            </a:r>
            <a:r>
              <a:rPr lang="en-US" err="1"/>
              <a:t>accountID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Name of Account</a:t>
            </a:r>
          </a:p>
          <a:p>
            <a:pPr marL="171450" indent="-171450">
              <a:buFontTx/>
              <a:buChar char="-"/>
            </a:pPr>
            <a:r>
              <a:rPr lang="en-US"/>
              <a:t>Account : Choose account </a:t>
            </a:r>
          </a:p>
          <a:p>
            <a:pPr marL="171450" indent="-171450">
              <a:buFontTx/>
              <a:buChar char="-"/>
            </a:pPr>
            <a:r>
              <a:rPr lang="en-US"/>
              <a:t>Current Balance : Show Current </a:t>
            </a:r>
            <a:r>
              <a:rPr lang="en-US" err="1"/>
              <a:t>balaance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Account money &lt;= Current Balance</a:t>
            </a:r>
          </a:p>
          <a:p>
            <a:pPr marL="171450" indent="-171450">
              <a:buFontTx/>
              <a:buChar char="-"/>
            </a:pPr>
            <a:r>
              <a:rPr lang="en-US"/>
              <a:t>Current Balance : show current user’s balance</a:t>
            </a:r>
          </a:p>
          <a:p>
            <a:pPr marL="171450" indent="-171450">
              <a:buFontTx/>
              <a:buChar char="-"/>
            </a:pPr>
            <a:r>
              <a:rPr lang="en-US"/>
              <a:t>Show Live chart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2704561A-EBDC-4554-AB63-6E7F0AD34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9162" y="5183368"/>
            <a:ext cx="3885380" cy="1251856"/>
          </a:xfrm>
        </p:spPr>
        <p:txBody>
          <a:bodyPr/>
          <a:lstStyle/>
          <a:p>
            <a:r>
              <a:rPr lang="en-US"/>
              <a:t>Challenge</a:t>
            </a:r>
          </a:p>
        </p:txBody>
      </p:sp>
      <p:sp>
        <p:nvSpPr>
          <p:cNvPr id="46" name="Subtitle 45">
            <a:extLst>
              <a:ext uri="{FF2B5EF4-FFF2-40B4-BE49-F238E27FC236}">
                <a16:creationId xmlns:a16="http://schemas.microsoft.com/office/drawing/2014/main" id="{84AA5B14-11B0-4875-B1F5-69DBF1E46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currency API</a:t>
            </a:r>
          </a:p>
          <a:p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5B9EC67-E16B-4644-BE4E-9F3520D5AE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Currency API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E9C5F90-E573-43D7-AC40-5AD946F4D0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Paid API</a:t>
            </a:r>
          </a:p>
          <a:p>
            <a:pPr marL="171450" indent="-171450">
              <a:buFontTx/>
              <a:buChar char="-"/>
            </a:pPr>
            <a:r>
              <a:rPr lang="en-CA"/>
              <a:t>Using</a:t>
            </a:r>
            <a:r>
              <a:rPr lang="en-US"/>
              <a:t> </a:t>
            </a:r>
            <a:r>
              <a:rPr lang="en-CA"/>
              <a:t>Export-Import bank of Korea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A</a:t>
            </a:r>
            <a:r>
              <a:rPr lang="en-CA" altLang="ko-KR"/>
              <a:t>PI</a:t>
            </a:r>
            <a:r>
              <a:rPr lang="en-US" altLang="ko-KR"/>
              <a:t> </a:t>
            </a:r>
            <a:r>
              <a:rPr lang="en-CA" altLang="ko-KR"/>
              <a:t>provided in Korean.</a:t>
            </a:r>
          </a:p>
          <a:p>
            <a:pPr marL="171450" indent="-171450">
              <a:buFontTx/>
              <a:buChar char="-"/>
            </a:pPr>
            <a:r>
              <a:rPr lang="en-CA"/>
              <a:t>KRW</a:t>
            </a:r>
            <a:r>
              <a:rPr lang="en-US"/>
              <a:t> </a:t>
            </a:r>
            <a:r>
              <a:rPr lang="en-CA"/>
              <a:t>is</a:t>
            </a:r>
            <a:r>
              <a:rPr lang="en-US"/>
              <a:t> </a:t>
            </a:r>
            <a:r>
              <a:rPr lang="en-CA"/>
              <a:t>standard</a:t>
            </a:r>
          </a:p>
          <a:p>
            <a:pPr marL="171450" indent="-171450">
              <a:buFontTx/>
              <a:buChar char="-"/>
            </a:pPr>
            <a:r>
              <a:rPr lang="en-US"/>
              <a:t>Viewable only on business days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1" name="Picture Placeholder 40" descr="close up of mathematical graphs">
            <a:extLst>
              <a:ext uri="{FF2B5EF4-FFF2-40B4-BE49-F238E27FC236}">
                <a16:creationId xmlns:a16="http://schemas.microsoft.com/office/drawing/2014/main" id="{B18AACB1-42A2-4B1E-8CE7-58311236AD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" r="319"/>
          <a:stretch/>
        </p:blipFill>
        <p:spPr/>
      </p:pic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BC6D8E9-851B-760B-B408-A30A32772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632" y="-9094"/>
            <a:ext cx="6710168" cy="44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Text&#10;&#10;Description automatically generated">
            <a:extLst>
              <a:ext uri="{FF2B5EF4-FFF2-40B4-BE49-F238E27FC236}">
                <a16:creationId xmlns:a16="http://schemas.microsoft.com/office/drawing/2014/main" id="{5EC5D681-64E3-1DA8-1C90-D2D88C08D74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4545" r="4547" b="2"/>
          <a:stretch/>
        </p:blipFill>
        <p:spPr>
          <a:xfrm>
            <a:off x="20" y="10"/>
            <a:ext cx="10058380" cy="3319262"/>
          </a:xfrm>
          <a:noFill/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C00B08-D4D3-2148-0D9A-348A4B353C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48546" y="3521151"/>
            <a:ext cx="2889504" cy="404672"/>
          </a:xfrm>
        </p:spPr>
        <p:txBody>
          <a:bodyPr/>
          <a:lstStyle/>
          <a:p>
            <a:r>
              <a:rPr lang="en-US"/>
              <a:t>Calculate Data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7E4AF73-56F2-5488-5BA8-F72FCFCA2D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BC0C48AC-309D-43AD-5CDA-7A0BA846F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5038" y="5183368"/>
            <a:ext cx="2889504" cy="1251856"/>
          </a:xfrm>
        </p:spPr>
        <p:txBody>
          <a:bodyPr/>
          <a:lstStyle/>
          <a:p>
            <a:r>
              <a:rPr lang="en-CA"/>
              <a:t>Solutions</a:t>
            </a:r>
            <a:endParaRPr lang="en-US"/>
          </a:p>
        </p:txBody>
      </p:sp>
      <p:sp>
        <p:nvSpPr>
          <p:cNvPr id="23" name="Subtitle 5">
            <a:extLst>
              <a:ext uri="{FF2B5EF4-FFF2-40B4-BE49-F238E27FC236}">
                <a16:creationId xmlns:a16="http://schemas.microsoft.com/office/drawing/2014/main" id="{BDDB96FF-D934-B58A-1D3F-4602E1D9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5038" y="6530864"/>
            <a:ext cx="2889504" cy="453005"/>
          </a:xfrm>
        </p:spPr>
        <p:txBody>
          <a:bodyPr/>
          <a:lstStyle/>
          <a:p>
            <a:r>
              <a:rPr lang="en-US"/>
              <a:t>Classify the data</a:t>
            </a:r>
          </a:p>
        </p:txBody>
      </p:sp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2A19663D-2ED7-5D59-44DF-19688B2FB95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28599" y="4048913"/>
            <a:ext cx="2893611" cy="3486071"/>
          </a:xfr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D0CD03C-DEFC-3BB0-7DC8-492464056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249" y="4048913"/>
            <a:ext cx="2889505" cy="348607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87FA401-2DC3-CE77-45DC-AB632C21D467}"/>
              </a:ext>
            </a:extLst>
          </p:cNvPr>
          <p:cNvSpPr txBox="1">
            <a:spLocks/>
          </p:cNvSpPr>
          <p:nvPr/>
        </p:nvSpPr>
        <p:spPr>
          <a:xfrm>
            <a:off x="762637" y="3521151"/>
            <a:ext cx="2893612" cy="404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List of data</a:t>
            </a:r>
          </a:p>
        </p:txBody>
      </p:sp>
    </p:spTree>
    <p:extLst>
      <p:ext uri="{BB962C8B-B14F-4D97-AF65-F5344CB8AC3E}">
        <p14:creationId xmlns:p14="http://schemas.microsoft.com/office/powerpoint/2010/main" val="312727244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4074874_win32_fixed.potx" id="{DAA13DBD-D743-4511-9495-C93B03B2D86B}" vid="{58DD7D1C-2ECA-4A72-AB5B-E38DEE6F3B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brochure</Template>
  <Application>Microsoft Office PowerPoint</Application>
  <PresentationFormat>Custom</PresentationFormat>
  <Slides>12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2_Custom Design</vt:lpstr>
      <vt:lpstr>Smart Bank</vt:lpstr>
      <vt:lpstr>Business Concept </vt:lpstr>
      <vt:lpstr>PowerPoint Presentation</vt:lpstr>
      <vt:lpstr>PowerPoint Presentation</vt:lpstr>
      <vt:lpstr>Challenge  and Solution</vt:lpstr>
      <vt:lpstr>Learned</vt:lpstr>
      <vt:lpstr>Transactions </vt:lpstr>
      <vt:lpstr>Challenge</vt:lpstr>
      <vt:lpstr>Solutions</vt:lpstr>
      <vt:lpstr>PowerPoint Presentation</vt:lpstr>
      <vt:lpstr>PowerPoint Presentation</vt:lpstr>
      <vt:lpstr>Possible Future Implementations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Bank</dc:title>
  <dc:creator>P L</dc:creator>
  <cp:revision>1</cp:revision>
  <dcterms:created xsi:type="dcterms:W3CDTF">2023-01-20T18:32:53Z</dcterms:created>
  <dcterms:modified xsi:type="dcterms:W3CDTF">2023-01-23T03:15:25Z</dcterms:modified>
</cp:coreProperties>
</file>