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61" r:id="rId2"/>
    <p:sldId id="260" r:id="rId3"/>
    <p:sldId id="280" r:id="rId4"/>
    <p:sldId id="279" r:id="rId5"/>
    <p:sldId id="281" r:id="rId6"/>
    <p:sldId id="278" r:id="rId7"/>
    <p:sldId id="282" r:id="rId8"/>
    <p:sldId id="322" r:id="rId9"/>
    <p:sldId id="314" r:id="rId10"/>
    <p:sldId id="323" r:id="rId11"/>
    <p:sldId id="341" r:id="rId12"/>
    <p:sldId id="283" r:id="rId13"/>
    <p:sldId id="313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55" d="100"/>
          <a:sy n="55" d="100"/>
        </p:scale>
        <p:origin x="32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4D——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泊车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257300" y="4969566"/>
            <a:ext cx="7886700" cy="6042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                第十四小组：谢敬鱼 吴金柱 孙一鸣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7660005" cy="4921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倒车的方向控制我们采用了四个量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*cmdSteer = -21.09*angle / PI - 26.88*</a:t>
            </a:r>
            <a:r>
              <a:rPr lang="en-US" altLang="zh-CN" sz="1600" b="1" dirty="0" err="1"/>
              <a:t>aveangle</a:t>
            </a:r>
            <a:r>
              <a:rPr lang="en-US" altLang="zh-CN" sz="1600" b="1" dirty="0"/>
              <a:t> / PI - 1.404*(</a:t>
            </a:r>
            <a:r>
              <a:rPr lang="en-US" altLang="zh-CN" sz="1600" b="1" dirty="0" err="1"/>
              <a:t>pointlinedist</a:t>
            </a:r>
            <a:r>
              <a:rPr lang="en-US" altLang="zh-CN" sz="1600" b="1" dirty="0"/>
              <a:t>)-2.472*</a:t>
            </a:r>
            <a:r>
              <a:rPr lang="en-US" altLang="zh-CN" sz="1600" b="1" dirty="0" err="1"/>
              <a:t>avepointlinelist</a:t>
            </a:r>
            <a:r>
              <a:rPr lang="en-US" altLang="zh-CN" sz="1600" b="1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其中</a:t>
            </a:r>
            <a:r>
              <a:rPr lang="zh-CN" altLang="en-US" sz="1600" dirty="0"/>
              <a:t> </a:t>
            </a:r>
            <a:r>
              <a:rPr lang="en-US" altLang="zh-CN" sz="1600" b="1" dirty="0"/>
              <a:t>angle = _</a:t>
            </a:r>
            <a:r>
              <a:rPr lang="en-US" altLang="zh-CN" sz="1600" b="1" dirty="0" err="1"/>
              <a:t>lotAngle</a:t>
            </a:r>
            <a:r>
              <a:rPr lang="en-US" altLang="zh-CN" sz="1600" b="1" dirty="0"/>
              <a:t> - _</a:t>
            </a:r>
            <a:r>
              <a:rPr lang="en-US" altLang="zh-CN" sz="1600" b="1" dirty="0" err="1"/>
              <a:t>caryaw</a:t>
            </a:r>
            <a:r>
              <a:rPr lang="en-US" altLang="zh-CN" sz="1600" b="1" dirty="0"/>
              <a:t> -/+ 2 * PI;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/>
              <a:t>             </a:t>
            </a:r>
            <a:r>
              <a:rPr lang="en-US" altLang="zh-CN" sz="1600" b="1" dirty="0" err="1"/>
              <a:t>pointlinedist</a:t>
            </a:r>
            <a:r>
              <a:rPr lang="zh-CN" altLang="en-US" sz="1600" b="1" dirty="0"/>
              <a:t>是车的中心点到车位中线的距离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倒车入库判段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(_</a:t>
            </a:r>
            <a:r>
              <a:rPr lang="en-US" altLang="zh-CN" sz="1800" dirty="0" err="1"/>
              <a:t>carX</a:t>
            </a:r>
            <a:r>
              <a:rPr lang="en-US" altLang="zh-CN" sz="1800" dirty="0"/>
              <a:t> - _</a:t>
            </a:r>
            <a:r>
              <a:rPr lang="en-US" altLang="zh-CN" sz="1800" dirty="0" err="1"/>
              <a:t>lotX</a:t>
            </a:r>
            <a:r>
              <a:rPr lang="en-US" altLang="zh-CN" sz="1800" dirty="0"/>
              <a:t>) * (_</a:t>
            </a:r>
            <a:r>
              <a:rPr lang="en-US" altLang="zh-CN" sz="1800" dirty="0" err="1"/>
              <a:t>carX</a:t>
            </a:r>
            <a:r>
              <a:rPr lang="en-US" altLang="zh-CN" sz="1800" dirty="0"/>
              <a:t> - _</a:t>
            </a:r>
            <a:r>
              <a:rPr lang="en-US" altLang="zh-CN" sz="1800" dirty="0" err="1"/>
              <a:t>lotX</a:t>
            </a:r>
            <a:r>
              <a:rPr lang="en-US" altLang="zh-CN" sz="1800" dirty="0"/>
              <a:t>) + (_</a:t>
            </a:r>
            <a:r>
              <a:rPr lang="en-US" altLang="zh-CN" sz="1800" dirty="0" err="1"/>
              <a:t>carY</a:t>
            </a:r>
            <a:r>
              <a:rPr lang="en-US" altLang="zh-CN" sz="1800" dirty="0"/>
              <a:t> - _</a:t>
            </a:r>
            <a:r>
              <a:rPr lang="en-US" altLang="zh-CN" sz="1800" dirty="0" err="1"/>
              <a:t>lotY</a:t>
            </a:r>
            <a:r>
              <a:rPr lang="en-US" altLang="zh-CN" sz="1800" dirty="0"/>
              <a:t>) * (_</a:t>
            </a:r>
            <a:r>
              <a:rPr lang="en-US" altLang="zh-CN" sz="1800" dirty="0" err="1"/>
              <a:t>carY</a:t>
            </a:r>
            <a:r>
              <a:rPr lang="en-US" altLang="zh-CN" sz="1800" dirty="0"/>
              <a:t> - _</a:t>
            </a:r>
            <a:r>
              <a:rPr lang="en-US" altLang="zh-CN" sz="1800" dirty="0" err="1"/>
              <a:t>lotY</a:t>
            </a:r>
            <a:r>
              <a:rPr lang="en-US" altLang="zh-CN" sz="1800" dirty="0"/>
              <a:t>) &lt; 0.05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算法介绍（倒车）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7660005" cy="4921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倒车停止后，将油门踩到最大出库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算法介绍（驰离车库）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586E0D-4A2C-496B-92E6-1763A1D8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24" y="2618546"/>
            <a:ext cx="8091161" cy="19418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概述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团队分工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算法介绍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项目感受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29920" y="2033270"/>
            <a:ext cx="7531100" cy="492125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漂移不是将刹车踩死，踩死刹车是漂不起来的！！！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泊车真的很容易就死了，细微的变化都会崩掉！！！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真的调参数好烦啊！！！！！！！！！！</a:t>
            </a:r>
            <a:r>
              <a:rPr lang="en-US" altLang="zh-CN" sz="2400" dirty="0"/>
              <a:t>1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项目感受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概述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团队分工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算法介绍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项目感想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概述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团队分工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算法介绍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项目感想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2041525"/>
            <a:ext cx="7531100" cy="492125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应科创</a:t>
            </a:r>
            <a:r>
              <a:rPr lang="en-US" altLang="zh-CN" dirty="0"/>
              <a:t>4D</a:t>
            </a:r>
            <a:r>
              <a:rPr lang="zh-CN" altLang="en-US" dirty="0"/>
              <a:t>课程的要求，我们以</a:t>
            </a:r>
            <a:r>
              <a:rPr lang="en-US" altLang="zh-CN" dirty="0"/>
              <a:t>TORCS</a:t>
            </a:r>
            <a:r>
              <a:rPr lang="zh-CN" altLang="en-US" dirty="0"/>
              <a:t>软件为背景，借助</a:t>
            </a:r>
            <a:r>
              <a:rPr lang="en-US" altLang="zh-CN" dirty="0"/>
              <a:t>VS</a:t>
            </a:r>
            <a:r>
              <a:rPr lang="zh-CN" altLang="en-US" dirty="0"/>
              <a:t>软件和已有的</a:t>
            </a:r>
            <a:r>
              <a:rPr lang="en-US" altLang="zh-CN" dirty="0"/>
              <a:t>C++</a:t>
            </a:r>
            <a:r>
              <a:rPr lang="zh-CN" altLang="en-US" dirty="0"/>
              <a:t>知识，实现小车巡线、跟车、泊车等功能。现在课程内容已经进行了一半，我们也已经完成了许多工作，包括巡线、头车设计和跟车的内容。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在跟车任务中，难点在于实现多组头车的跟车效果的普遍提高，而重点是修改算法调节参数来改善跟车的跟踪方式以提高成绩。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在完成任务的过程中，团队的分工合作也十分重要。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概述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团队分工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算法介绍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时间线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项目感受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团队分工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7531100" cy="492125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494030" y="1685925"/>
            <a:ext cx="7660005" cy="492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三人一起完成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创新点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算法实现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调参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概述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团队分工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算法介绍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时间线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项目感受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21030" y="1962785"/>
            <a:ext cx="7531100" cy="492125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泊车大的整个过程我们分成了</a:t>
            </a:r>
            <a:r>
              <a:rPr lang="en-US" altLang="zh-CN" dirty="0"/>
              <a:t>7</a:t>
            </a:r>
            <a:r>
              <a:rPr lang="zh-CN" altLang="en-US" dirty="0"/>
              <a:t>个部分：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）正常巡线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）向道路左侧移动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）向右打转向漂移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）漂移刹车控制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）倒车入库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）停车判断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）驰离车库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算法介绍（泊车）</a:t>
            </a:r>
          </a:p>
        </p:txBody>
      </p:sp>
      <p:sp>
        <p:nvSpPr>
          <p:cNvPr id="7" name="内容占位符 3"/>
          <p:cNvSpPr>
            <a:spLocks noGrp="1"/>
          </p:cNvSpPr>
          <p:nvPr/>
        </p:nvSpPr>
        <p:spPr>
          <a:xfrm>
            <a:off x="621030" y="1812925"/>
            <a:ext cx="7531100" cy="492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7531100" cy="4921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ym typeface="+mn-ea"/>
              </a:rPr>
              <a:t>设定预瞄点</a:t>
            </a:r>
            <a:endParaRPr lang="zh-CN" alt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对于不同道路半径处的车位我们使用了不同的预瞄点（</a:t>
            </a:r>
            <a:r>
              <a:rPr lang="en-US" altLang="zh-CN" dirty="0" err="1"/>
              <a:t>targX</a:t>
            </a:r>
            <a:r>
              <a:rPr lang="zh-CN" altLang="en-US" dirty="0"/>
              <a:t>，</a:t>
            </a:r>
            <a:r>
              <a:rPr lang="en-US" altLang="zh-CN" dirty="0" err="1"/>
              <a:t>targY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      targX = lotX + 7.9*cos(_lotAngle + 0.25);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targY</a:t>
            </a:r>
            <a:r>
              <a:rPr lang="en-US" altLang="zh-CN" dirty="0"/>
              <a:t> = </a:t>
            </a:r>
            <a:r>
              <a:rPr lang="en-US" altLang="zh-CN" dirty="0" err="1"/>
              <a:t>lotY</a:t>
            </a:r>
            <a:r>
              <a:rPr lang="en-US" altLang="zh-CN" dirty="0"/>
              <a:t> + 7.9*sin(_</a:t>
            </a:r>
            <a:r>
              <a:rPr lang="en-US" altLang="zh-CN" dirty="0" err="1"/>
              <a:t>lotAngle</a:t>
            </a:r>
            <a:r>
              <a:rPr lang="en-US" altLang="zh-CN" dirty="0"/>
              <a:t> + 0.25);</a:t>
            </a:r>
          </a:p>
          <a:p>
            <a:r>
              <a:rPr lang="en-US" altLang="zh-CN" b="1" dirty="0"/>
              <a:t>cmdSteer</a:t>
            </a:r>
            <a:r>
              <a:rPr lang="zh-CN" altLang="en-US" b="1" dirty="0"/>
              <a:t>和</a:t>
            </a:r>
            <a:r>
              <a:rPr lang="en-US" altLang="zh-CN" b="1" dirty="0" err="1"/>
              <a:t>cmdBrake</a:t>
            </a:r>
            <a:r>
              <a:rPr lang="zh-CN" altLang="en-US" b="1" dirty="0"/>
              <a:t>的控制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</a:t>
            </a:r>
            <a:r>
              <a:rPr lang="en-US" altLang="zh-CN" dirty="0"/>
              <a:t>*cmdSteer = -0.5*fabs(atan2(</a:t>
            </a:r>
            <a:r>
              <a:rPr lang="en-US" altLang="zh-CN" dirty="0" err="1"/>
              <a:t>targX</a:t>
            </a:r>
            <a:r>
              <a:rPr lang="en-US" altLang="zh-CN" dirty="0"/>
              <a:t> - _</a:t>
            </a:r>
            <a:r>
              <a:rPr lang="en-US" altLang="zh-CN" dirty="0" err="1"/>
              <a:t>carX</a:t>
            </a:r>
            <a:r>
              <a:rPr lang="en-US" altLang="zh-CN" dirty="0"/>
              <a:t>, </a:t>
            </a:r>
            <a:r>
              <a:rPr lang="en-US" altLang="zh-CN" dirty="0" err="1"/>
              <a:t>targY</a:t>
            </a:r>
            <a:r>
              <a:rPr lang="en-US" altLang="zh-CN" dirty="0"/>
              <a:t> - _</a:t>
            </a:r>
            <a:r>
              <a:rPr lang="en-US" altLang="zh-CN" dirty="0" err="1"/>
              <a:t>carY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b="1" dirty="0"/>
              <a:t>      </a:t>
            </a:r>
            <a:r>
              <a:rPr lang="en-US" altLang="zh-CN" dirty="0"/>
              <a:t>*cmdSteer = (_</a:t>
            </a:r>
            <a:r>
              <a:rPr lang="en-US" altLang="zh-CN" dirty="0" err="1"/>
              <a:t>caryaw</a:t>
            </a:r>
            <a:r>
              <a:rPr lang="en-US" altLang="zh-CN" dirty="0"/>
              <a:t> - _</a:t>
            </a:r>
            <a:r>
              <a:rPr lang="en-US" altLang="zh-CN" dirty="0" err="1"/>
              <a:t>lotAngle</a:t>
            </a:r>
            <a:r>
              <a:rPr lang="en-US" altLang="zh-CN" dirty="0"/>
              <a:t> - 0.6) / PI;</a:t>
            </a:r>
            <a:r>
              <a:rPr lang="zh-CN" altLang="en-US" dirty="0"/>
              <a:t>（刹车）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     </a:t>
            </a:r>
            <a:r>
              <a:rPr lang="en-US" altLang="zh-CN" dirty="0"/>
              <a:t>*</a:t>
            </a:r>
            <a:r>
              <a:rPr lang="en-US" altLang="zh-CN" dirty="0" err="1"/>
              <a:t>cmdBrake</a:t>
            </a:r>
            <a:r>
              <a:rPr lang="en-US" altLang="zh-CN" dirty="0"/>
              <a:t> = 0.1*_speed + 0.05*</a:t>
            </a:r>
            <a:r>
              <a:rPr lang="en-US" altLang="zh-CN" dirty="0" err="1"/>
              <a:t>targdist</a:t>
            </a:r>
            <a:r>
              <a:rPr lang="en-US" altLang="zh-CN" dirty="0"/>
              <a:t> - m * angle / PI;</a:t>
            </a:r>
            <a:r>
              <a:rPr lang="zh-CN" altLang="en-US" dirty="0"/>
              <a:t>（刹车）</a:t>
            </a:r>
            <a:endParaRPr lang="en-US" altLang="zh-CN" dirty="0"/>
          </a:p>
          <a:p>
            <a:r>
              <a:rPr lang="zh-CN" altLang="en-US" dirty="0"/>
              <a:t>在刹车中我们针对不同半径处的车位赋给</a:t>
            </a:r>
            <a:r>
              <a:rPr lang="en-US" altLang="zh-CN" dirty="0"/>
              <a:t>m</a:t>
            </a:r>
            <a:r>
              <a:rPr lang="zh-CN" altLang="en-US" dirty="0"/>
              <a:t>不同的值来控制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算法介绍（漂移部分）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23</TotalTime>
  <Words>590</Words>
  <Application>Microsoft Office PowerPoint</Application>
  <PresentationFormat>全屏显示(4:3)</PresentationFormat>
  <Paragraphs>107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2016-VI主题</vt:lpstr>
      <vt:lpstr>科创4D——泊车</vt:lpstr>
      <vt:lpstr>目录 Contents</vt:lpstr>
      <vt:lpstr>目录 Contents</vt:lpstr>
      <vt:lpstr>项目概述</vt:lpstr>
      <vt:lpstr>目录 Contents</vt:lpstr>
      <vt:lpstr>团队分工</vt:lpstr>
      <vt:lpstr>目录 Contents</vt:lpstr>
      <vt:lpstr>算法介绍（泊车）</vt:lpstr>
      <vt:lpstr>算法介绍（漂移部分）</vt:lpstr>
      <vt:lpstr>算法介绍（倒车）</vt:lpstr>
      <vt:lpstr>算法介绍（驰离车库）</vt:lpstr>
      <vt:lpstr>目录 Contents</vt:lpstr>
      <vt:lpstr>项目感受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dell</cp:lastModifiedBy>
  <cp:revision>86</cp:revision>
  <dcterms:created xsi:type="dcterms:W3CDTF">2016-01-21T16:32:00Z</dcterms:created>
  <dcterms:modified xsi:type="dcterms:W3CDTF">2018-05-07T09:33:58Z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