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29"/>
  </p:notesMasterIdLst>
  <p:sldIdLst>
    <p:sldId id="256" r:id="rId2"/>
    <p:sldId id="257" r:id="rId3"/>
    <p:sldId id="275" r:id="rId4"/>
    <p:sldId id="258" r:id="rId5"/>
    <p:sldId id="282" r:id="rId6"/>
    <p:sldId id="28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7" r:id="rId17"/>
    <p:sldId id="269" r:id="rId18"/>
    <p:sldId id="284" r:id="rId19"/>
    <p:sldId id="270" r:id="rId20"/>
    <p:sldId id="272" r:id="rId21"/>
    <p:sldId id="274" r:id="rId22"/>
    <p:sldId id="271" r:id="rId23"/>
    <p:sldId id="273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9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040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ways to change value: change by position, change value by old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2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--dupHelper ["1","","","4"] ["","","3","4"] = ["1","","3","4"]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There are two kind of delete operator: delete column and delete row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165647"/>
            <a:ext cx="6779110" cy="923330"/>
            <a:chOff x="1172584" y="1381459"/>
            <a:chExt cx="6779110" cy="1231106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89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419549"/>
            <a:ext cx="1678193" cy="41750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9" y="637391"/>
            <a:ext cx="5507917" cy="3767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594069" y="2045201"/>
            <a:ext cx="4110116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000879" y="1381459"/>
              <a:ext cx="1169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165684"/>
            <a:ext cx="6779110" cy="923330"/>
            <a:chOff x="1172584" y="1381459"/>
            <a:chExt cx="6779110" cy="1231106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2825488"/>
            <a:ext cx="7734747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1680210"/>
            <a:ext cx="344244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210696"/>
            <a:ext cx="3803904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1680210"/>
            <a:ext cx="344728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8276"/>
            <a:ext cx="3799728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1258647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2702859"/>
            <a:ext cx="3411725" cy="18879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500224"/>
            <a:ext cx="4772156" cy="269851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1" y="427617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686261"/>
            <a:ext cx="7745505" cy="290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2108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DCDSL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Jingyuan</a:t>
            </a:r>
            <a:r>
              <a:rPr lang="zh-CN" altLang="en-US" dirty="0" smtClean="0"/>
              <a:t> </a:t>
            </a:r>
            <a:r>
              <a:rPr lang="en-US" altLang="zh-CN" dirty="0" smtClean="0"/>
              <a:t>Xu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Example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Screen Shot 2016-06-07 at 4.03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41" y="1270941"/>
            <a:ext cx="2603500" cy="1422400"/>
          </a:xfrm>
          <a:prstGeom prst="rect">
            <a:avLst/>
          </a:prstGeom>
        </p:spPr>
      </p:pic>
      <p:pic>
        <p:nvPicPr>
          <p:cNvPr id="4" name="Picture 3" descr="Screen Shot 2016-06-07 at 4.10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4" y="2976503"/>
            <a:ext cx="72009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Delete operator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2 delete row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zh-CN" sz="1900">
                <a:solidFill>
                  <a:schemeClr val="dk1"/>
                </a:solidFill>
              </a:rPr>
              <a:t>deleteRow1 :: Int -&gt; Dset -&gt; Dset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zh-CN" sz="1900">
                <a:solidFill>
                  <a:schemeClr val="dk1"/>
                </a:solidFill>
              </a:rPr>
              <a:t>deleteRow1 i s= snd (moveEleOut i s)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 descr="Screen Shot 2016-06-05 at 6.14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2480883"/>
            <a:ext cx="8231482" cy="8705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 smtClean="0"/>
              <a:t>Duplicate operator</a:t>
            </a:r>
            <a:endParaRPr sz="3600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GHCI function “nub” can do:</a:t>
            </a:r>
          </a:p>
          <a:p>
            <a:pPr lvl="0">
              <a:buNone/>
            </a:pPr>
            <a:r>
              <a:rPr lang="en-US" dirty="0"/>
              <a:t>The nub function removes duplicate elements from a </a:t>
            </a:r>
            <a:r>
              <a:rPr lang="en-US" dirty="0" smtClean="0"/>
              <a:t>list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So we need another duplicate operator which can deal with “” in a list.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Screen Shot 2016-06-05 at 6.2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4" y="2108568"/>
            <a:ext cx="60452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Duplicate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Duplicate steps</a:t>
            </a:r>
          </a:p>
          <a:p>
            <a:r>
              <a:rPr lang="en-US" dirty="0" smtClean="0"/>
              <a:t>Step 1. check if two lists can be duplicated</a:t>
            </a:r>
          </a:p>
          <a:p>
            <a:r>
              <a:rPr lang="en-US" dirty="0" smtClean="0"/>
              <a:t>E.g.1: [1,2,3] and [1,2,3]  ----True</a:t>
            </a:r>
          </a:p>
          <a:p>
            <a:r>
              <a:rPr lang="en-US" dirty="0" smtClean="0"/>
              <a:t>E.g.2: [1,2,””] and [1,2,””]----True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o-RO" sz="1600" dirty="0"/>
              <a:t>canBeDup :: [D] -&gt; [D] -&gt; Bool</a:t>
            </a:r>
          </a:p>
          <a:p>
            <a:pPr marL="0" indent="0">
              <a:buNone/>
            </a:pPr>
            <a:r>
              <a:rPr lang="ro-RO" sz="1600" dirty="0"/>
              <a:t>canBeDup [] _          = True</a:t>
            </a:r>
          </a:p>
          <a:p>
            <a:pPr marL="0" indent="0">
              <a:buNone/>
            </a:pPr>
            <a:r>
              <a:rPr lang="ro-RO" sz="1600" dirty="0"/>
              <a:t>canBeDup _ []          = True</a:t>
            </a:r>
          </a:p>
          <a:p>
            <a:pPr marL="0" indent="0">
              <a:buNone/>
            </a:pPr>
            <a:r>
              <a:rPr lang="ro-RO" sz="1600" dirty="0"/>
              <a:t>canBeDup (x:xs) (y:ys) = (x==y || x=="" || y=="") &amp;&amp; canBeDup xs ys</a:t>
            </a:r>
            <a:endParaRPr lang="ro-RO" sz="1600" dirty="0" smtClean="0"/>
          </a:p>
        </p:txBody>
      </p:sp>
    </p:spTree>
    <p:extLst>
      <p:ext uri="{BB962C8B-B14F-4D97-AF65-F5344CB8AC3E}">
        <p14:creationId xmlns:p14="http://schemas.microsoft.com/office/powerpoint/2010/main" val="18578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Duplicate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2.  duplicate the whole dataset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dupForAll</a:t>
            </a:r>
            <a:r>
              <a:rPr lang="en-US" dirty="0" smtClean="0"/>
              <a:t> </a:t>
            </a:r>
            <a:r>
              <a:rPr lang="en-US" dirty="0"/>
              <a:t>:: </a:t>
            </a:r>
            <a:r>
              <a:rPr lang="en-US" dirty="0" err="1"/>
              <a:t>Dset</a:t>
            </a:r>
            <a:r>
              <a:rPr lang="en-US" dirty="0"/>
              <a:t> -&gt; </a:t>
            </a:r>
            <a:r>
              <a:rPr lang="en-US" dirty="0" err="1"/>
              <a:t>Dset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dupForAll [] = []</a:t>
            </a:r>
          </a:p>
          <a:p>
            <a:pPr marL="0" indent="0">
              <a:buNone/>
            </a:pPr>
            <a:r>
              <a:rPr lang="ro-RO" dirty="0"/>
              <a:t>dupForAll x  = if isEmptyList (head (nub x))</a:t>
            </a:r>
          </a:p>
          <a:p>
            <a:pPr marL="0" indent="0">
              <a:buNone/>
            </a:pPr>
            <a:r>
              <a:rPr lang="ro-RO" dirty="0" smtClean="0"/>
              <a:t>  		 </a:t>
            </a:r>
            <a:r>
              <a:rPr lang="ro-RO" dirty="0"/>
              <a:t>then dupForAll (tail (nub x))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		 else </a:t>
            </a:r>
            <a:r>
              <a:rPr lang="ro-RO" dirty="0"/>
              <a:t>(head (nub x)) : dupForAll (tail (nub x))</a:t>
            </a:r>
            <a:endParaRPr lang="en-US" dirty="0"/>
          </a:p>
        </p:txBody>
      </p:sp>
      <p:pic>
        <p:nvPicPr>
          <p:cNvPr id="4" name="Picture 3" descr="Screen Shot 2016-06-05 at 7.0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335"/>
            <a:ext cx="9144000" cy="1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8290"/>
            <a:ext cx="8520600" cy="572700"/>
          </a:xfrm>
        </p:spPr>
        <p:txBody>
          <a:bodyPr/>
          <a:lstStyle/>
          <a:p>
            <a:pPr lvl="0"/>
            <a:r>
              <a:rPr lang="en-US" altLang="zh-CN" sz="4800" dirty="0" smtClean="0"/>
              <a:t>Update operator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/>
              <a:t/>
            </a:r>
            <a:br>
              <a:rPr lang="en-US" altLang="zh-CN" sz="4800" dirty="0"/>
            </a:b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Change value by position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Helper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functions:</a:t>
            </a:r>
            <a:endParaRPr lang="en-US" altLang="zh-CN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err="1" smtClean="0"/>
              <a:t>moveEleIn</a:t>
            </a:r>
            <a:r>
              <a:rPr lang="en-US" sz="1900" dirty="0" smtClean="0"/>
              <a:t> </a:t>
            </a:r>
            <a:r>
              <a:rPr lang="en-US" sz="1900" dirty="0"/>
              <a:t>:: </a:t>
            </a:r>
            <a:r>
              <a:rPr lang="en-US" sz="1900" dirty="0" err="1"/>
              <a:t>Int</a:t>
            </a:r>
            <a:r>
              <a:rPr lang="en-US" sz="1900" dirty="0"/>
              <a:t> -&gt; (a,[a]) -&gt; [a]</a:t>
            </a:r>
          </a:p>
          <a:p>
            <a:pPr marL="0" indent="0">
              <a:buNone/>
            </a:pPr>
            <a:r>
              <a:rPr lang="en-US" sz="1900" dirty="0" err="1"/>
              <a:t>moveEleIn</a:t>
            </a:r>
            <a:r>
              <a:rPr lang="en-US" sz="1900" dirty="0"/>
              <a:t> _ (x,[])     = [x]</a:t>
            </a:r>
          </a:p>
          <a:p>
            <a:pPr marL="0" indent="0">
              <a:buNone/>
            </a:pPr>
            <a:r>
              <a:rPr lang="en-US" sz="1900" dirty="0" err="1"/>
              <a:t>moveEleIn</a:t>
            </a:r>
            <a:r>
              <a:rPr lang="en-US" sz="1900" dirty="0"/>
              <a:t> 1 (</a:t>
            </a:r>
            <a:r>
              <a:rPr lang="en-US" sz="1900" dirty="0" err="1"/>
              <a:t>x,ys</a:t>
            </a:r>
            <a:r>
              <a:rPr lang="en-US" sz="1900" dirty="0"/>
              <a:t>)     = </a:t>
            </a:r>
            <a:r>
              <a:rPr lang="en-US" sz="1900" dirty="0" err="1"/>
              <a:t>x:ys</a:t>
            </a: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moveEleIn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(x,(</a:t>
            </a:r>
            <a:r>
              <a:rPr lang="en-US" sz="1900" dirty="0" err="1"/>
              <a:t>y:ys</a:t>
            </a:r>
            <a:r>
              <a:rPr lang="en-US" sz="1900" dirty="0"/>
              <a:t>)) = </a:t>
            </a:r>
            <a:r>
              <a:rPr lang="en-US" sz="1900" dirty="0" err="1"/>
              <a:t>y:moveEleIn</a:t>
            </a:r>
            <a:r>
              <a:rPr lang="en-US" sz="1900" dirty="0"/>
              <a:t> (i-1) (</a:t>
            </a:r>
            <a:r>
              <a:rPr lang="en-US" sz="1900" dirty="0" err="1"/>
              <a:t>x,ys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sz="2600" dirty="0" smtClean="0"/>
              <a:t>&gt;</a:t>
            </a:r>
            <a:r>
              <a:rPr lang="en-US" sz="1900" dirty="0" err="1" smtClean="0"/>
              <a:t>changeHelperByPos</a:t>
            </a:r>
            <a:r>
              <a:rPr lang="en-US" sz="1900" dirty="0" smtClean="0"/>
              <a:t> </a:t>
            </a:r>
            <a:r>
              <a:rPr lang="en-US" sz="1900" dirty="0"/>
              <a:t>3 "</a:t>
            </a:r>
            <a:r>
              <a:rPr lang="en-US" sz="1900" dirty="0" err="1"/>
              <a:t>zzz</a:t>
            </a:r>
            <a:r>
              <a:rPr lang="en-US" sz="1900" dirty="0"/>
              <a:t>" ["</a:t>
            </a:r>
            <a:r>
              <a:rPr lang="en-US" sz="1900" dirty="0" err="1"/>
              <a:t>abc</a:t>
            </a:r>
            <a:r>
              <a:rPr lang="en-US" sz="1900" dirty="0"/>
              <a:t>","</a:t>
            </a:r>
            <a:r>
              <a:rPr lang="en-US" sz="1900" dirty="0" err="1"/>
              <a:t>def</a:t>
            </a:r>
            <a:r>
              <a:rPr lang="en-US" sz="1900" dirty="0"/>
              <a:t>","</a:t>
            </a:r>
            <a:r>
              <a:rPr lang="en-US" sz="1900" dirty="0" err="1"/>
              <a:t>hig</a:t>
            </a:r>
            <a:r>
              <a:rPr lang="en-US" sz="1900" dirty="0"/>
              <a:t>","dig"]=["</a:t>
            </a:r>
            <a:r>
              <a:rPr lang="en-US" sz="1900" dirty="0" err="1"/>
              <a:t>abc</a:t>
            </a:r>
            <a:r>
              <a:rPr lang="en-US" sz="1900" dirty="0"/>
              <a:t>","</a:t>
            </a:r>
            <a:r>
              <a:rPr lang="en-US" sz="1900" dirty="0" err="1"/>
              <a:t>def</a:t>
            </a:r>
            <a:r>
              <a:rPr lang="en-US" sz="1900" dirty="0"/>
              <a:t>","</a:t>
            </a:r>
            <a:r>
              <a:rPr lang="en-US" sz="1900" dirty="0" err="1"/>
              <a:t>zzz</a:t>
            </a:r>
            <a:r>
              <a:rPr lang="en-US" sz="1900" dirty="0"/>
              <a:t>","dig"]</a:t>
            </a:r>
          </a:p>
          <a:p>
            <a:pPr marL="0" indent="0">
              <a:buNone/>
            </a:pPr>
            <a:r>
              <a:rPr lang="en-US" sz="1900" dirty="0" err="1"/>
              <a:t>changeHelperByPos</a:t>
            </a:r>
            <a:r>
              <a:rPr lang="en-US" sz="1900" dirty="0"/>
              <a:t> :: </a:t>
            </a:r>
            <a:r>
              <a:rPr lang="en-US" sz="1900" dirty="0" err="1"/>
              <a:t>Int</a:t>
            </a:r>
            <a:r>
              <a:rPr lang="en-US" sz="1900" dirty="0"/>
              <a:t> -&gt; D -&gt; [D] -&gt; [D]</a:t>
            </a:r>
          </a:p>
          <a:p>
            <a:pPr marL="0" indent="0">
              <a:buNone/>
            </a:pPr>
            <a:r>
              <a:rPr lang="en-US" sz="1900" dirty="0" err="1"/>
              <a:t>changeHelperByPos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d </a:t>
            </a:r>
            <a:r>
              <a:rPr lang="en-US" sz="1900" dirty="0" err="1"/>
              <a:t>dlist</a:t>
            </a:r>
            <a:r>
              <a:rPr lang="en-US" sz="1900" dirty="0"/>
              <a:t> = </a:t>
            </a:r>
            <a:r>
              <a:rPr lang="en-US" sz="1900" dirty="0" err="1"/>
              <a:t>moveEleIn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(d, </a:t>
            </a:r>
            <a:r>
              <a:rPr lang="en-US" sz="1900" dirty="0" err="1"/>
              <a:t>snd</a:t>
            </a:r>
            <a:r>
              <a:rPr lang="en-US" sz="1900" dirty="0"/>
              <a:t> (</a:t>
            </a:r>
            <a:r>
              <a:rPr lang="en-US" sz="1900" dirty="0" err="1"/>
              <a:t>moveEleOut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dlist</a:t>
            </a:r>
            <a:r>
              <a:rPr lang="en-US" sz="1900" dirty="0"/>
              <a:t>)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6-06-07 at 3.51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45" y="815748"/>
            <a:ext cx="3361110" cy="10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8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changeValueByPos1 :: (</a:t>
            </a:r>
            <a:r>
              <a:rPr lang="en-US" sz="1800" dirty="0" err="1"/>
              <a:t>Int,Int</a:t>
            </a:r>
            <a:r>
              <a:rPr lang="en-US" sz="1800" dirty="0"/>
              <a:t>) -&gt; D -&gt; </a:t>
            </a:r>
            <a:r>
              <a:rPr lang="en-US" sz="1800" dirty="0" err="1"/>
              <a:t>Dset</a:t>
            </a:r>
            <a:r>
              <a:rPr lang="en-US" sz="1800" dirty="0"/>
              <a:t> -&gt; </a:t>
            </a:r>
            <a:r>
              <a:rPr lang="en-US" sz="1800" dirty="0" err="1"/>
              <a:t>Dset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changeValueByPos1 (1,i) d (</a:t>
            </a:r>
            <a:r>
              <a:rPr lang="en-US" sz="1800" dirty="0" err="1"/>
              <a:t>dlist:dset</a:t>
            </a:r>
            <a:r>
              <a:rPr lang="en-US" sz="1800" dirty="0"/>
              <a:t>)  = </a:t>
            </a:r>
            <a:r>
              <a:rPr lang="en-US" sz="1800" dirty="0" err="1"/>
              <a:t>changeHelperByPos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d </a:t>
            </a:r>
            <a:r>
              <a:rPr lang="en-US" sz="1800" dirty="0" err="1"/>
              <a:t>dlist</a:t>
            </a:r>
            <a:r>
              <a:rPr lang="en-US" sz="1800" dirty="0"/>
              <a:t> : </a:t>
            </a:r>
            <a:r>
              <a:rPr lang="en-US" sz="1800" dirty="0" err="1"/>
              <a:t>dset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changeValueByPos1 (i0,i) d (</a:t>
            </a:r>
            <a:r>
              <a:rPr lang="en-US" sz="1800" dirty="0" err="1"/>
              <a:t>dlist:dset</a:t>
            </a:r>
            <a:r>
              <a:rPr lang="en-US" sz="1800" dirty="0"/>
              <a:t>) = </a:t>
            </a:r>
            <a:r>
              <a:rPr lang="en-US" sz="1800" dirty="0" err="1"/>
              <a:t>dlist</a:t>
            </a:r>
            <a:r>
              <a:rPr lang="en-US" sz="1800" dirty="0"/>
              <a:t> : changeValueByPos1 ((i0-1),</a:t>
            </a:r>
            <a:r>
              <a:rPr lang="en-US" sz="1800" dirty="0" err="1"/>
              <a:t>i</a:t>
            </a:r>
            <a:r>
              <a:rPr lang="en-US" sz="1800" dirty="0"/>
              <a:t>) d </a:t>
            </a:r>
            <a:r>
              <a:rPr lang="en-US" sz="1800" dirty="0" err="1"/>
              <a:t>dset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Screen Shot 2016-06-05 at 7.1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2477"/>
            <a:ext cx="9144000" cy="8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8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Update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operator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2. change value by target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800" dirty="0" smtClean="0"/>
              <a:t>changeValueBySearch1 </a:t>
            </a:r>
            <a:r>
              <a:rPr lang="en-US" sz="2800" dirty="0"/>
              <a:t>:: D -&gt; D -&gt; </a:t>
            </a:r>
            <a:r>
              <a:rPr lang="en-US" sz="2800" dirty="0" err="1"/>
              <a:t>Dset</a:t>
            </a:r>
            <a:r>
              <a:rPr lang="en-US" sz="2800" dirty="0"/>
              <a:t> -&gt; </a:t>
            </a:r>
            <a:r>
              <a:rPr lang="en-US" sz="2800" dirty="0" err="1"/>
              <a:t>Dset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changeValueBySearch1 _ _ []            = []</a:t>
            </a:r>
          </a:p>
          <a:p>
            <a:pPr marL="0" indent="0">
              <a:buNone/>
            </a:pPr>
            <a:r>
              <a:rPr lang="en-US" sz="2800" dirty="0"/>
              <a:t>changeValueBySearch1 d d1 (</a:t>
            </a:r>
            <a:r>
              <a:rPr lang="en-US" sz="2800" dirty="0" err="1"/>
              <a:t>dlist:dset</a:t>
            </a:r>
            <a:r>
              <a:rPr lang="en-US" sz="2800" dirty="0"/>
              <a:t>) = </a:t>
            </a:r>
            <a:r>
              <a:rPr lang="en-US" sz="2800" dirty="0" err="1"/>
              <a:t>changeHelperBySearch</a:t>
            </a:r>
            <a:r>
              <a:rPr lang="en-US" sz="2800" dirty="0"/>
              <a:t> d d1 </a:t>
            </a:r>
            <a:r>
              <a:rPr lang="en-US" sz="2800" dirty="0" err="1"/>
              <a:t>dlist</a:t>
            </a:r>
            <a:r>
              <a:rPr lang="en-US" sz="2800" dirty="0"/>
              <a:t> </a:t>
            </a:r>
            <a:r>
              <a:rPr lang="en-US" sz="2800" dirty="0" smtClean="0"/>
              <a:t>: changeValueBySearch1 </a:t>
            </a:r>
            <a:r>
              <a:rPr lang="en-US" sz="2800" dirty="0"/>
              <a:t>d d1 </a:t>
            </a:r>
            <a:r>
              <a:rPr lang="en-US" sz="2800" dirty="0" err="1"/>
              <a:t>dset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6-05 at 7.2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074"/>
            <a:ext cx="9144000" cy="9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6-07 at 8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435100"/>
            <a:ext cx="2844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7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d</a:t>
            </a:r>
            <a:r>
              <a:rPr lang="en-US" dirty="0" smtClean="0"/>
              <a:t>ata cleaning</a:t>
            </a:r>
            <a:r>
              <a:rPr lang="en-US" dirty="0" smtClean="0"/>
              <a:t> plan examples list operation</a:t>
            </a:r>
            <a:r>
              <a:rPr lang="en-US" dirty="0" smtClean="0"/>
              <a:t> </a:t>
            </a:r>
            <a:r>
              <a:rPr lang="en-US" dirty="0" smtClean="0"/>
              <a:t>steps: </a:t>
            </a:r>
          </a:p>
          <a:p>
            <a:r>
              <a:rPr lang="en-US" dirty="0" smtClean="0"/>
              <a:t>Join </a:t>
            </a:r>
            <a:r>
              <a:rPr lang="en-US" dirty="0" smtClean="0"/>
              <a:t>operator prepare steps:</a:t>
            </a:r>
          </a:p>
          <a:p>
            <a:r>
              <a:rPr lang="en-US" dirty="0" smtClean="0"/>
              <a:t>1. confirm the key column is unique---duplicate for key</a:t>
            </a:r>
          </a:p>
          <a:p>
            <a:r>
              <a:rPr lang="en-US" dirty="0" smtClean="0"/>
              <a:t>2. join </a:t>
            </a:r>
            <a:r>
              <a:rPr lang="en-US" dirty="0" smtClean="0"/>
              <a:t>two</a:t>
            </a:r>
            <a:r>
              <a:rPr lang="zh-CN" altLang="en-US" dirty="0" smtClean="0"/>
              <a:t> </a:t>
            </a:r>
            <a:r>
              <a:rPr lang="en-US" dirty="0" smtClean="0"/>
              <a:t>data </a:t>
            </a:r>
            <a:r>
              <a:rPr lang="en-US" dirty="0" smtClean="0"/>
              <a:t>sets by key </a:t>
            </a:r>
            <a:r>
              <a:rPr lang="en-US" dirty="0" smtClean="0"/>
              <a:t>value</a:t>
            </a:r>
          </a:p>
          <a:p>
            <a:r>
              <a:rPr lang="en-US" altLang="zh-CN" dirty="0" smtClean="0"/>
              <a:t>3</a:t>
            </a:r>
            <a:r>
              <a:rPr lang="en-US" dirty="0" smtClean="0"/>
              <a:t>.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datasets,</a:t>
            </a:r>
            <a:r>
              <a:rPr lang="zh-CN" altLang="en-US" dirty="0" smtClean="0"/>
              <a:t> </a:t>
            </a:r>
            <a:r>
              <a:rPr lang="en-US" dirty="0" smtClean="0"/>
              <a:t>join </a:t>
            </a:r>
            <a:r>
              <a:rPr lang="en-US" dirty="0"/>
              <a:t>these data </a:t>
            </a:r>
            <a:r>
              <a:rPr lang="en-US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endParaRPr lang="en-US" dirty="0"/>
          </a:p>
          <a:p>
            <a:r>
              <a:rPr lang="en-US" altLang="zh-CN" dirty="0" smtClean="0"/>
              <a:t>4</a:t>
            </a:r>
            <a:r>
              <a:rPr lang="en-US" dirty="0" smtClean="0"/>
              <a:t>. </a:t>
            </a:r>
            <a:r>
              <a:rPr lang="en-US" dirty="0"/>
              <a:t>use basic data cleaning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8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4400" dirty="0" smtClean="0"/>
              <a:t>Background of </a:t>
            </a:r>
            <a:r>
              <a:rPr lang="zh-CN" sz="4400" dirty="0" smtClean="0"/>
              <a:t>DataCleaning</a:t>
            </a:r>
            <a:endParaRPr lang="zh-CN" sz="44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 smtClean="0"/>
              <a:t>Data </a:t>
            </a:r>
            <a:r>
              <a:rPr lang="zh-CN" dirty="0"/>
              <a:t>cleaning is a perivious step of data analysis</a:t>
            </a:r>
            <a:r>
              <a:rPr lang="zh-CN" dirty="0" smtClean="0"/>
              <a:t>.</a:t>
            </a: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Data Cleaning tasks:</a:t>
            </a:r>
            <a:r>
              <a:rPr lang="zh-CN" dirty="0" smtClean="0"/>
              <a:t> </a:t>
            </a: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1. Fill in missing values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2. Identify outliners and smooth out noisy data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3. Correct inconsistent data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4. Resolve redundancy caused by data integration</a:t>
            </a:r>
          </a:p>
          <a:p>
            <a:pPr lvl="0">
              <a:spcBef>
                <a:spcPts val="0"/>
              </a:spcBef>
              <a:buNone/>
            </a:pP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confirm the key column is unique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800" dirty="0" smtClean="0"/>
              <a:t>--</a:t>
            </a:r>
            <a:r>
              <a:rPr lang="ro-RO" altLang="zh-CN" sz="1800" dirty="0"/>
              <a:t>dupHelper ["1","","","4"] ["","","3","4"] = ["1","","3","4"]</a:t>
            </a:r>
            <a:endParaRPr lang="en-US" sz="1800" dirty="0"/>
          </a:p>
          <a:p>
            <a:r>
              <a:rPr lang="ro-RO" sz="1800" dirty="0"/>
              <a:t>dupHelper :: [D] -&gt; [D] -&gt; [D]</a:t>
            </a:r>
          </a:p>
          <a:p>
            <a:r>
              <a:rPr lang="ro-RO" sz="1800" dirty="0"/>
              <a:t>dupHelper x []          = x</a:t>
            </a:r>
          </a:p>
          <a:p>
            <a:r>
              <a:rPr lang="es-ES_tradnl" sz="1800" dirty="0" err="1"/>
              <a:t>dupHelper</a:t>
            </a:r>
            <a:r>
              <a:rPr lang="es-ES_tradnl" sz="1800" dirty="0"/>
              <a:t> [] y          = y</a:t>
            </a:r>
          </a:p>
          <a:p>
            <a:r>
              <a:rPr lang="es-ES_tradnl" sz="1800" dirty="0" err="1"/>
              <a:t>dupHelper</a:t>
            </a:r>
            <a:r>
              <a:rPr lang="es-ES_tradnl" sz="1800" dirty="0"/>
              <a:t> (</a:t>
            </a:r>
            <a:r>
              <a:rPr lang="es-ES_tradnl" sz="1800" dirty="0" err="1"/>
              <a:t>x:xs</a:t>
            </a:r>
            <a:r>
              <a:rPr lang="es-ES_tradnl" sz="1800" dirty="0"/>
              <a:t>) (</a:t>
            </a:r>
            <a:r>
              <a:rPr lang="es-ES_tradnl" sz="1800" dirty="0" err="1"/>
              <a:t>y:ys</a:t>
            </a:r>
            <a:r>
              <a:rPr lang="es-ES_tradnl" sz="1800" dirty="0"/>
              <a:t>) = </a:t>
            </a:r>
            <a:r>
              <a:rPr lang="es-ES_tradnl" sz="1800" dirty="0" err="1"/>
              <a:t>if</a:t>
            </a:r>
            <a:r>
              <a:rPr lang="es-ES_tradnl" sz="1800" dirty="0"/>
              <a:t> x=="" </a:t>
            </a:r>
            <a:r>
              <a:rPr lang="es-ES_tradnl" sz="1800" dirty="0" err="1"/>
              <a:t>then</a:t>
            </a:r>
            <a:r>
              <a:rPr lang="es-ES_tradnl" sz="1800" dirty="0"/>
              <a:t> y : </a:t>
            </a:r>
            <a:r>
              <a:rPr lang="es-ES_tradnl" sz="1800" dirty="0" err="1"/>
              <a:t>dupHelper</a:t>
            </a:r>
            <a:r>
              <a:rPr lang="es-ES_tradnl" sz="1800" dirty="0"/>
              <a:t> </a:t>
            </a:r>
            <a:r>
              <a:rPr lang="es-ES_tradnl" sz="1800" dirty="0" err="1"/>
              <a:t>xs</a:t>
            </a:r>
            <a:r>
              <a:rPr lang="es-ES_tradnl" sz="1800" dirty="0"/>
              <a:t> </a:t>
            </a:r>
            <a:r>
              <a:rPr lang="es-ES_tradnl" sz="1800" dirty="0" err="1"/>
              <a:t>ys</a:t>
            </a:r>
            <a:r>
              <a:rPr lang="es-ES_tradnl" sz="1800" dirty="0"/>
              <a:t> </a:t>
            </a:r>
            <a:r>
              <a:rPr lang="es-ES_tradnl" sz="1800" dirty="0" err="1"/>
              <a:t>else</a:t>
            </a:r>
            <a:r>
              <a:rPr lang="es-ES_tradnl" sz="1800" dirty="0"/>
              <a:t> x : </a:t>
            </a:r>
            <a:r>
              <a:rPr lang="es-ES_tradnl" sz="1800" dirty="0" err="1"/>
              <a:t>dupHelper</a:t>
            </a:r>
            <a:r>
              <a:rPr lang="es-ES_tradnl" sz="1800" dirty="0"/>
              <a:t> </a:t>
            </a:r>
            <a:r>
              <a:rPr lang="es-ES_tradnl" sz="1800" dirty="0" err="1"/>
              <a:t>xs</a:t>
            </a:r>
            <a:r>
              <a:rPr lang="es-ES_tradnl" sz="1800" dirty="0"/>
              <a:t> </a:t>
            </a:r>
            <a:r>
              <a:rPr lang="es-ES_tradnl" sz="1800" dirty="0" err="1" smtClean="0"/>
              <a:t>ys</a:t>
            </a:r>
            <a:endParaRPr lang="es-ES_tradnl" sz="1800" dirty="0" smtClean="0"/>
          </a:p>
          <a:p>
            <a:endParaRPr lang="ro-RO" sz="1800" dirty="0" smtClean="0"/>
          </a:p>
          <a:p>
            <a:r>
              <a:rPr lang="ro-RO" sz="1800" dirty="0"/>
              <a:t>dupForKey2 :: Int -&gt; [D] -&gt; [D] -&gt; [D]</a:t>
            </a:r>
          </a:p>
          <a:p>
            <a:r>
              <a:rPr lang="ro-RO" sz="1800" dirty="0"/>
              <a:t>dupForKey2 _ [] _  = []</a:t>
            </a:r>
          </a:p>
          <a:p>
            <a:r>
              <a:rPr lang="ro-RO" sz="1800" dirty="0"/>
              <a:t>dupForKey2 _ _ []  = []</a:t>
            </a:r>
          </a:p>
          <a:p>
            <a:r>
              <a:rPr lang="en-US" sz="1800" dirty="0"/>
              <a:t>dupForKey2 </a:t>
            </a:r>
            <a:r>
              <a:rPr lang="en-US" sz="1800" dirty="0" err="1"/>
              <a:t>i</a:t>
            </a:r>
            <a:r>
              <a:rPr lang="en-US" sz="1800" dirty="0"/>
              <a:t> d1 d2 = if d1!!(i-1) == d2!!(i-1) then</a:t>
            </a:r>
          </a:p>
          <a:p>
            <a:r>
              <a:rPr lang="ro-RO" sz="1800" dirty="0"/>
              <a:t>                        case canBeDup d1 d2 of</a:t>
            </a:r>
          </a:p>
          <a:p>
            <a:r>
              <a:rPr lang="ro-RO" sz="1800" dirty="0"/>
              <a:t>                             True       -&gt; [d1!!(i-1)] ++ dupHelper (take (i-1) d1 ++ drop i d1) (take (i-1) d2 ++ drop i d2)</a:t>
            </a:r>
          </a:p>
          <a:p>
            <a:r>
              <a:rPr lang="en-US" sz="1800" dirty="0"/>
              <a:t>                             otherwise -&gt; [d1!!(i-1)] ++ take (i-1) d1 ++ drop </a:t>
            </a:r>
            <a:r>
              <a:rPr lang="en-US" sz="1800" dirty="0" err="1"/>
              <a:t>i</a:t>
            </a:r>
            <a:r>
              <a:rPr lang="en-US" sz="1800" dirty="0"/>
              <a:t> d1 --only keep first one</a:t>
            </a:r>
          </a:p>
          <a:p>
            <a:r>
              <a:rPr lang="hu-HU" sz="1800" dirty="0"/>
              <a:t>                    else</a:t>
            </a:r>
          </a:p>
          <a:p>
            <a:r>
              <a:rPr lang="en-US" sz="1800" dirty="0"/>
              <a:t>                       [d1!!(i-1)] ++ take (i-1) d1 ++ drop </a:t>
            </a:r>
            <a:r>
              <a:rPr lang="en-US" sz="1800" dirty="0" err="1"/>
              <a:t>i</a:t>
            </a:r>
            <a:r>
              <a:rPr lang="en-US" sz="1800" dirty="0"/>
              <a:t> d1</a:t>
            </a:r>
          </a:p>
        </p:txBody>
      </p:sp>
    </p:spTree>
    <p:extLst>
      <p:ext uri="{BB962C8B-B14F-4D97-AF65-F5344CB8AC3E}">
        <p14:creationId xmlns:p14="http://schemas.microsoft.com/office/powerpoint/2010/main" val="392986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dupForKey</a:t>
            </a:r>
            <a:r>
              <a:rPr lang="en-US" dirty="0"/>
              <a:t>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Dset</a:t>
            </a:r>
            <a:r>
              <a:rPr lang="en-US" dirty="0"/>
              <a:t> -&gt; </a:t>
            </a:r>
            <a:r>
              <a:rPr lang="en-US" dirty="0" err="1"/>
              <a:t>Dset</a:t>
            </a:r>
            <a:endParaRPr lang="en-US" dirty="0"/>
          </a:p>
          <a:p>
            <a:r>
              <a:rPr lang="ro-RO" dirty="0"/>
              <a:t>dupForKey _ []       = []</a:t>
            </a:r>
          </a:p>
          <a:p>
            <a:r>
              <a:rPr lang="ro-RO" dirty="0"/>
              <a:t>dupForKey i (d:dset) = map (dupForKey2 i d) dset ++ dupForKey i dset</a:t>
            </a:r>
          </a:p>
          <a:p>
            <a:endParaRPr lang="en-US" dirty="0"/>
          </a:p>
        </p:txBody>
      </p:sp>
      <p:pic>
        <p:nvPicPr>
          <p:cNvPr id="4" name="Picture 3" descr="Screen Shot 2016-06-05 at 8.0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712"/>
            <a:ext cx="9144000" cy="14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4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 </a:t>
            </a:r>
            <a:r>
              <a:rPr lang="en-US" sz="4400" dirty="0"/>
              <a:t>join data sets by key value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joinForKey2 :: (</a:t>
            </a:r>
            <a:r>
              <a:rPr lang="en-US" sz="1600" dirty="0" err="1"/>
              <a:t>Dset,Int</a:t>
            </a:r>
            <a:r>
              <a:rPr lang="en-US" sz="1600" dirty="0"/>
              <a:t>) -&gt; (</a:t>
            </a:r>
            <a:r>
              <a:rPr lang="en-US" sz="1600" dirty="0" err="1"/>
              <a:t>Dset,Int</a:t>
            </a:r>
            <a:r>
              <a:rPr lang="en-US" sz="1600" dirty="0"/>
              <a:t>) -&gt; </a:t>
            </a:r>
            <a:r>
              <a:rPr lang="en-US" sz="1600" dirty="0" err="1"/>
              <a:t>Dset</a:t>
            </a:r>
            <a:endParaRPr lang="en-US" sz="1600" dirty="0"/>
          </a:p>
          <a:p>
            <a:pPr marL="0" indent="0">
              <a:buNone/>
            </a:pPr>
            <a:r>
              <a:rPr lang="fi-FI" sz="1600" dirty="0"/>
              <a:t>joinForKey2 ([],_) _                 = []</a:t>
            </a:r>
          </a:p>
          <a:p>
            <a:pPr marL="0" indent="0">
              <a:buNone/>
            </a:pPr>
            <a:r>
              <a:rPr lang="fi-FI" sz="1600" dirty="0"/>
              <a:t>joinForKey2 _ ([],_)                 = []</a:t>
            </a:r>
          </a:p>
          <a:p>
            <a:pPr marL="0" indent="0">
              <a:buNone/>
            </a:pPr>
            <a:r>
              <a:rPr lang="fi-FI" sz="1600" dirty="0"/>
              <a:t>joinForKey2 (d1:dset1,i1) (dset2,i2) = </a:t>
            </a:r>
            <a:r>
              <a:rPr lang="fi-FI" sz="1600" dirty="0" err="1"/>
              <a:t>dupForAll</a:t>
            </a:r>
            <a:r>
              <a:rPr lang="fi-FI" sz="1600" dirty="0"/>
              <a:t> (</a:t>
            </a:r>
            <a:r>
              <a:rPr lang="fi-FI" sz="1600" dirty="0" err="1"/>
              <a:t>dupForKey</a:t>
            </a:r>
            <a:r>
              <a:rPr lang="fi-FI" sz="1600" dirty="0"/>
              <a:t> 1 ((</a:t>
            </a:r>
            <a:r>
              <a:rPr lang="fi-FI" sz="1600" dirty="0" err="1"/>
              <a:t>dupForAll</a:t>
            </a:r>
            <a:r>
              <a:rPr lang="fi-FI" sz="1600" dirty="0"/>
              <a:t> (</a:t>
            </a:r>
            <a:r>
              <a:rPr lang="fi-FI" sz="1600" dirty="0" err="1"/>
              <a:t>unfold</a:t>
            </a:r>
            <a:r>
              <a:rPr lang="fi-FI" sz="1600" dirty="0"/>
              <a:t> (</a:t>
            </a:r>
            <a:r>
              <a:rPr lang="fi-FI" sz="1600" dirty="0" err="1"/>
              <a:t>map</a:t>
            </a:r>
            <a:r>
              <a:rPr lang="fi-FI" sz="1600" dirty="0"/>
              <a:t> (keymerge2 i1 d1 i2) (</a:t>
            </a:r>
            <a:r>
              <a:rPr lang="fi-FI" sz="1600" dirty="0" err="1"/>
              <a:t>dupForAll</a:t>
            </a:r>
            <a:r>
              <a:rPr lang="fi-FI" sz="1600" dirty="0"/>
              <a:t> dset2))) ++ joinForKey2 (</a:t>
            </a:r>
            <a:r>
              <a:rPr lang="fi-FI" sz="1600" dirty="0" err="1"/>
              <a:t>dupForAll</a:t>
            </a:r>
            <a:r>
              <a:rPr lang="fi-FI" sz="1600" dirty="0"/>
              <a:t> dset1,i1) (</a:t>
            </a:r>
            <a:r>
              <a:rPr lang="fi-FI" sz="1600" dirty="0" err="1"/>
              <a:t>dupForAll</a:t>
            </a:r>
            <a:r>
              <a:rPr lang="fi-FI" sz="1600" dirty="0"/>
              <a:t> dset2,i2))))</a:t>
            </a:r>
            <a:endParaRPr lang="en-US" sz="1600" dirty="0"/>
          </a:p>
        </p:txBody>
      </p:sp>
      <p:pic>
        <p:nvPicPr>
          <p:cNvPr id="4" name="Picture 3" descr="Screen Shot 2016-06-05 at 7.2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0" y="2797404"/>
            <a:ext cx="9144000" cy="21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3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Input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output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Haskell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liberties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CSVdata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err="1" smtClean="0"/>
              <a:t>Text.CSV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input :: </a:t>
            </a:r>
            <a:r>
              <a:rPr lang="en-US" dirty="0" err="1"/>
              <a:t>FilePath</a:t>
            </a:r>
            <a:r>
              <a:rPr lang="en-US" dirty="0"/>
              <a:t> -&gt; String -&gt; </a:t>
            </a:r>
            <a:r>
              <a:rPr lang="en-US" dirty="0" err="1"/>
              <a:t>Dset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input = \x -&gt; \y -&gt; </a:t>
            </a:r>
            <a:r>
              <a:rPr lang="en-US" dirty="0" err="1"/>
              <a:t>dupForAll</a:t>
            </a:r>
            <a:r>
              <a:rPr lang="en-US" dirty="0"/>
              <a:t> (</a:t>
            </a:r>
            <a:r>
              <a:rPr lang="en-US" dirty="0" err="1"/>
              <a:t>fromRight</a:t>
            </a:r>
            <a:r>
              <a:rPr lang="en-US" dirty="0"/>
              <a:t> (</a:t>
            </a:r>
            <a:r>
              <a:rPr lang="en-US" dirty="0" err="1"/>
              <a:t>parseCSV</a:t>
            </a:r>
            <a:r>
              <a:rPr lang="en-US" dirty="0"/>
              <a:t> x y)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 </a:t>
            </a:r>
            <a:r>
              <a:rPr lang="en-US" dirty="0"/>
              <a:t>:: </a:t>
            </a:r>
            <a:r>
              <a:rPr lang="en-US" dirty="0" err="1"/>
              <a:t>FilePath</a:t>
            </a:r>
            <a:r>
              <a:rPr lang="en-US" dirty="0"/>
              <a:t> -&gt; </a:t>
            </a:r>
            <a:r>
              <a:rPr lang="en-US" dirty="0" err="1"/>
              <a:t>Dset</a:t>
            </a:r>
            <a:r>
              <a:rPr lang="en-US" dirty="0"/>
              <a:t> -&gt; IO ()</a:t>
            </a:r>
          </a:p>
          <a:p>
            <a:pPr marL="0" indent="0">
              <a:buNone/>
            </a:pPr>
            <a:r>
              <a:rPr lang="en-US" dirty="0"/>
              <a:t>output x </a:t>
            </a:r>
            <a:r>
              <a:rPr lang="en-US" dirty="0" err="1"/>
              <a:t>dset</a:t>
            </a:r>
            <a:r>
              <a:rPr lang="en-US" dirty="0"/>
              <a:t> = </a:t>
            </a:r>
            <a:r>
              <a:rPr lang="en-US" dirty="0" err="1"/>
              <a:t>writeFile</a:t>
            </a:r>
            <a:r>
              <a:rPr lang="en-US" dirty="0"/>
              <a:t> x (helper3 (helper2 </a:t>
            </a:r>
            <a:r>
              <a:rPr lang="en-US" dirty="0" err="1"/>
              <a:t>dset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/>
              <a:t>reference: https://</a:t>
            </a:r>
            <a:r>
              <a:rPr lang="en-US" sz="1400" dirty="0" err="1"/>
              <a:t>hackage.haskell.org</a:t>
            </a:r>
            <a:r>
              <a:rPr lang="en-US" sz="1400" dirty="0"/>
              <a:t>/package/either-unwrap-1.1/docs/Data-Either-</a:t>
            </a:r>
            <a:r>
              <a:rPr lang="en-US" sz="1400" dirty="0" err="1"/>
              <a:t>Unwrap.html</a:t>
            </a:r>
            <a:endParaRPr lang="en-US" sz="1400" dirty="0"/>
          </a:p>
          <a:p>
            <a:pPr marL="0" indent="0">
              <a:buNone/>
            </a:pPr>
            <a:r>
              <a:rPr lang="en-US" sz="1800" dirty="0" err="1"/>
              <a:t>fromRight</a:t>
            </a:r>
            <a:r>
              <a:rPr lang="en-US" sz="1800" dirty="0"/>
              <a:t>           :: Either a b -&gt; b</a:t>
            </a:r>
          </a:p>
          <a:p>
            <a:pPr marL="0" indent="0">
              <a:buNone/>
            </a:pPr>
            <a:r>
              <a:rPr lang="en-US" sz="1800" dirty="0" err="1"/>
              <a:t>fromRight</a:t>
            </a:r>
            <a:r>
              <a:rPr lang="en-US" sz="1800" dirty="0"/>
              <a:t> (Left _)  = error "</a:t>
            </a:r>
            <a:r>
              <a:rPr lang="en-US" sz="1800" dirty="0" err="1"/>
              <a:t>Either.Unwrap.fromRight</a:t>
            </a:r>
            <a:r>
              <a:rPr lang="en-US" sz="1800" dirty="0"/>
              <a:t>: Argument takes form 'Left _'" -- yuck</a:t>
            </a:r>
          </a:p>
          <a:p>
            <a:pPr marL="0" indent="0">
              <a:buNone/>
            </a:pPr>
            <a:r>
              <a:rPr lang="en-US" sz="1800" dirty="0" err="1"/>
              <a:t>fromRight</a:t>
            </a:r>
            <a:r>
              <a:rPr lang="en-US" sz="1800" dirty="0"/>
              <a:t> (Right x) = x</a:t>
            </a:r>
          </a:p>
        </p:txBody>
      </p:sp>
    </p:spTree>
    <p:extLst>
      <p:ext uri="{BB962C8B-B14F-4D97-AF65-F5344CB8AC3E}">
        <p14:creationId xmlns:p14="http://schemas.microsoft.com/office/powerpoint/2010/main" val="258299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*Wheels&gt; d1 &lt;- </a:t>
            </a:r>
            <a:r>
              <a:rPr lang="en-US" dirty="0" err="1"/>
              <a:t>readFile</a:t>
            </a:r>
            <a:r>
              <a:rPr lang="en-US" dirty="0"/>
              <a:t> "w1.csv"</a:t>
            </a:r>
          </a:p>
          <a:p>
            <a:r>
              <a:rPr lang="en-US" dirty="0"/>
              <a:t>	*Wheels&gt; d2 &lt;- </a:t>
            </a:r>
            <a:r>
              <a:rPr lang="en-US" dirty="0" err="1"/>
              <a:t>readFile</a:t>
            </a:r>
            <a:r>
              <a:rPr lang="en-US" dirty="0"/>
              <a:t> "w2.csv"</a:t>
            </a:r>
          </a:p>
          <a:p>
            <a:r>
              <a:rPr lang="en-US" dirty="0"/>
              <a:t>	*Wheels&gt; let dset1 = input "w1.csv" d1</a:t>
            </a:r>
          </a:p>
          <a:p>
            <a:r>
              <a:rPr lang="en-US" dirty="0"/>
              <a:t>	*Wheels&gt; let dset2 = input "w2.csv" d2</a:t>
            </a:r>
          </a:p>
          <a:p>
            <a:r>
              <a:rPr lang="en-US" dirty="0"/>
              <a:t>	*Wheels&gt; let j = </a:t>
            </a:r>
            <a:r>
              <a:rPr lang="en-US" dirty="0" err="1"/>
              <a:t>joinForKey</a:t>
            </a:r>
            <a:r>
              <a:rPr lang="en-US" dirty="0"/>
              <a:t> [(dset1,1),(dset2,1)]</a:t>
            </a:r>
          </a:p>
          <a:p>
            <a:r>
              <a:rPr lang="en-US" dirty="0"/>
              <a:t>	*Wheels&gt; let dc= </a:t>
            </a:r>
            <a:r>
              <a:rPr lang="en-US" dirty="0" err="1"/>
              <a:t>deleteColumn</a:t>
            </a:r>
            <a:r>
              <a:rPr lang="en-US" dirty="0"/>
              <a:t> [3,4] j</a:t>
            </a:r>
          </a:p>
          <a:p>
            <a:r>
              <a:rPr lang="en-US" dirty="0"/>
              <a:t>	*Wheels&gt; output "dc1.csv" dc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 </a:t>
            </a:r>
            <a:r>
              <a:rPr lang="zh-CN" altLang="zh-CN" dirty="0" smtClean="0"/>
              <a:t>.</a:t>
            </a:r>
            <a:r>
              <a:rPr lang="en-US" altLang="zh-CN" dirty="0" err="1" smtClean="0"/>
              <a:t>hs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sample :: IO ()</a:t>
            </a:r>
          </a:p>
          <a:p>
            <a:r>
              <a:rPr lang="en-US" dirty="0"/>
              <a:t>sample = do</a:t>
            </a:r>
          </a:p>
          <a:p>
            <a:r>
              <a:rPr lang="en-US" dirty="0"/>
              <a:t> 	</a:t>
            </a:r>
            <a:r>
              <a:rPr lang="en-US" dirty="0" smtClean="0"/>
              <a:t>d1 </a:t>
            </a:r>
            <a:r>
              <a:rPr lang="en-US" dirty="0"/>
              <a:t>&lt;- </a:t>
            </a:r>
            <a:r>
              <a:rPr lang="en-US" dirty="0" err="1"/>
              <a:t>readFile</a:t>
            </a:r>
            <a:r>
              <a:rPr lang="en-US" dirty="0"/>
              <a:t> "input2.csv"</a:t>
            </a:r>
          </a:p>
          <a:p>
            <a:r>
              <a:rPr lang="en-US" dirty="0"/>
              <a:t> </a:t>
            </a:r>
            <a:r>
              <a:rPr lang="en-US" dirty="0" smtClean="0"/>
              <a:t>	let </a:t>
            </a:r>
            <a:r>
              <a:rPr lang="en-US" dirty="0"/>
              <a:t>dset1 = input "input2.csv" d1</a:t>
            </a:r>
          </a:p>
          <a:p>
            <a:r>
              <a:rPr lang="en-US" dirty="0"/>
              <a:t> </a:t>
            </a:r>
            <a:r>
              <a:rPr lang="en-US" dirty="0" smtClean="0"/>
              <a:t>	d2 </a:t>
            </a:r>
            <a:r>
              <a:rPr lang="en-US" dirty="0"/>
              <a:t>&lt;- </a:t>
            </a:r>
            <a:r>
              <a:rPr lang="en-US" dirty="0" err="1"/>
              <a:t>readFile</a:t>
            </a:r>
            <a:r>
              <a:rPr lang="en-US" dirty="0"/>
              <a:t> "input4.csv"</a:t>
            </a:r>
          </a:p>
          <a:p>
            <a:r>
              <a:rPr lang="en-US" dirty="0"/>
              <a:t> </a:t>
            </a:r>
            <a:r>
              <a:rPr lang="en-US" dirty="0" smtClean="0"/>
              <a:t>	let </a:t>
            </a:r>
            <a:r>
              <a:rPr lang="en-US" dirty="0"/>
              <a:t>dset2 = input "input4.csv" d2</a:t>
            </a:r>
          </a:p>
          <a:p>
            <a:pPr marL="411480" lvl="1" indent="0">
              <a:buNone/>
            </a:pPr>
            <a:r>
              <a:rPr lang="en-US" dirty="0" smtClean="0"/>
              <a:t>	let </a:t>
            </a:r>
            <a:r>
              <a:rPr lang="en-US" dirty="0"/>
              <a:t>j=</a:t>
            </a:r>
            <a:r>
              <a:rPr lang="en-US" dirty="0" err="1"/>
              <a:t>joinForKey</a:t>
            </a:r>
            <a:r>
              <a:rPr lang="en-US" dirty="0"/>
              <a:t> [(dset1,1),(dset2,2)]</a:t>
            </a:r>
          </a:p>
          <a:p>
            <a:r>
              <a:rPr lang="en-US" dirty="0"/>
              <a:t> </a:t>
            </a:r>
            <a:r>
              <a:rPr lang="en-US" dirty="0" smtClean="0"/>
              <a:t>	let </a:t>
            </a:r>
            <a:r>
              <a:rPr lang="en-US" dirty="0"/>
              <a:t>s = search "</a:t>
            </a:r>
            <a:r>
              <a:rPr lang="en-US" dirty="0" err="1"/>
              <a:t>abc</a:t>
            </a:r>
            <a:r>
              <a:rPr lang="en-US" dirty="0"/>
              <a:t>" j</a:t>
            </a:r>
          </a:p>
          <a:p>
            <a:r>
              <a:rPr lang="en-US" dirty="0"/>
              <a:t> </a:t>
            </a:r>
            <a:r>
              <a:rPr lang="en-US" dirty="0" smtClean="0"/>
              <a:t>	output </a:t>
            </a:r>
            <a:r>
              <a:rPr lang="en-US" dirty="0"/>
              <a:t>"outputjoin1.csv" j</a:t>
            </a:r>
          </a:p>
          <a:p>
            <a:r>
              <a:rPr lang="en-US" dirty="0"/>
              <a:t> </a:t>
            </a:r>
            <a:r>
              <a:rPr lang="en-US" dirty="0" smtClean="0"/>
              <a:t>	let </a:t>
            </a:r>
            <a:r>
              <a:rPr lang="en-US" dirty="0" err="1"/>
              <a:t>cval</a:t>
            </a:r>
            <a:r>
              <a:rPr lang="en-US" dirty="0"/>
              <a:t> = </a:t>
            </a:r>
            <a:r>
              <a:rPr lang="en-US" dirty="0" err="1"/>
              <a:t>changeValueBySearch</a:t>
            </a:r>
            <a:r>
              <a:rPr lang="en-US" dirty="0"/>
              <a:t> ["</a:t>
            </a:r>
            <a:r>
              <a:rPr lang="en-US" dirty="0" err="1"/>
              <a:t>furehfiraf</a:t>
            </a:r>
            <a:r>
              <a:rPr lang="en-US" dirty="0"/>
              <a:t>"] ["A"] j</a:t>
            </a:r>
          </a:p>
          <a:p>
            <a:pPr marL="777240" lvl="2" indent="0">
              <a:buNone/>
            </a:pPr>
            <a:r>
              <a:rPr lang="zh-CN" altLang="en-US" dirty="0" smtClean="0"/>
              <a:t>  </a:t>
            </a:r>
            <a:r>
              <a:rPr lang="en-US" dirty="0" smtClean="0"/>
              <a:t>output </a:t>
            </a:r>
            <a:r>
              <a:rPr lang="en-US" dirty="0"/>
              <a:t>"outputchange1.csv" </a:t>
            </a:r>
            <a:r>
              <a:rPr lang="en-US" dirty="0" err="1"/>
              <a:t>cval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60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askell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Text.csv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do::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difficulty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pPr marL="457200" indent="-457200">
              <a:buAutoNum type="arabicPeriod"/>
            </a:pPr>
            <a:r>
              <a:rPr lang="en-US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</a:t>
            </a:r>
            <a:r>
              <a:rPr lang="en-US" altLang="zh-CN" dirty="0" smtClean="0"/>
              <a:t>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7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statistic method to create </a:t>
            </a:r>
            <a:r>
              <a:rPr lang="en-US" dirty="0" smtClean="0"/>
              <a:t>analysis functions</a:t>
            </a:r>
          </a:p>
          <a:p>
            <a:r>
              <a:rPr lang="en-US" dirty="0"/>
              <a:t>improve the performance when input a large dataset.</a:t>
            </a:r>
          </a:p>
        </p:txBody>
      </p:sp>
    </p:spTree>
    <p:extLst>
      <p:ext uri="{BB962C8B-B14F-4D97-AF65-F5344CB8AC3E}">
        <p14:creationId xmlns:p14="http://schemas.microsoft.com/office/powerpoint/2010/main" val="29859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dirty="0" smtClean="0"/>
              <a:t>Tools/language </a:t>
            </a:r>
            <a:r>
              <a:rPr lang="en-US" altLang="zh-CN" sz="3600" dirty="0"/>
              <a:t>for companies used for data </a:t>
            </a:r>
            <a:r>
              <a:rPr lang="en-US" altLang="zh-CN" sz="3600" dirty="0" smtClean="0"/>
              <a:t>cleaning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30963"/>
            <a:ext cx="8520600" cy="2837912"/>
          </a:xfrm>
        </p:spPr>
        <p:txBody>
          <a:bodyPr>
            <a:normAutofit/>
          </a:bodyPr>
          <a:lstStyle/>
          <a:p>
            <a:r>
              <a:rPr lang="en-US" dirty="0" smtClean="0"/>
              <a:t>SQL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SPSS</a:t>
            </a:r>
          </a:p>
          <a:p>
            <a:r>
              <a:rPr lang="en-US" dirty="0" smtClean="0"/>
              <a:t>Google Refine</a:t>
            </a:r>
          </a:p>
          <a:p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75" y="1730963"/>
            <a:ext cx="1523999" cy="1181099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12" y="1730963"/>
            <a:ext cx="1289284" cy="1289284"/>
          </a:xfrm>
          <a:prstGeom prst="rect">
            <a:avLst/>
          </a:prstGeom>
        </p:spPr>
      </p:pic>
      <p:pic>
        <p:nvPicPr>
          <p:cNvPr id="6" name="Picture 5" descr="2000px-SPSS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85" y="1663231"/>
            <a:ext cx="1248832" cy="1248832"/>
          </a:xfrm>
          <a:prstGeom prst="rect">
            <a:avLst/>
          </a:prstGeom>
        </p:spPr>
      </p:pic>
      <p:pic>
        <p:nvPicPr>
          <p:cNvPr id="7" name="Picture 6" descr="google-refine-bann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75" y="3160889"/>
            <a:ext cx="2616338" cy="1175456"/>
          </a:xfrm>
          <a:prstGeom prst="rect">
            <a:avLst/>
          </a:prstGeom>
        </p:spPr>
      </p:pic>
      <p:pic>
        <p:nvPicPr>
          <p:cNvPr id="8" name="Picture 7" descr="logoExcel_VB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17" y="3160889"/>
            <a:ext cx="1704621" cy="17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1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3600" dirty="0"/>
              <a:t>Feature of DataCleaning DSL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r>
              <a:rPr lang="zh-CN" dirty="0"/>
              <a:t>Shallow Embedded Domain Specific Language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dirty="0" smtClean="0"/>
              <a:t>Command line </a:t>
            </a:r>
            <a:r>
              <a:rPr lang="en-US" dirty="0" smtClean="0"/>
              <a:t>programming</a:t>
            </a:r>
          </a:p>
          <a:p>
            <a:r>
              <a:rPr lang="en-US" dirty="0"/>
              <a:t>Wheels&gt; d1 &lt;- </a:t>
            </a:r>
            <a:r>
              <a:rPr lang="en-US" dirty="0" err="1"/>
              <a:t>readFile</a:t>
            </a:r>
            <a:r>
              <a:rPr lang="en-US" dirty="0"/>
              <a:t> "w1.</a:t>
            </a:r>
            <a:r>
              <a:rPr lang="en-US" dirty="0" smtClean="0"/>
              <a:t>csv”</a:t>
            </a:r>
            <a:endParaRPr lang="en-US" dirty="0"/>
          </a:p>
          <a:p>
            <a:r>
              <a:rPr lang="en-US" dirty="0" smtClean="0"/>
              <a:t>*</a:t>
            </a:r>
            <a:r>
              <a:rPr lang="en-US" dirty="0"/>
              <a:t>Wheels&gt; d2 &lt;- </a:t>
            </a:r>
            <a:r>
              <a:rPr lang="en-US" dirty="0" err="1"/>
              <a:t>readFile</a:t>
            </a:r>
            <a:r>
              <a:rPr lang="en-US" dirty="0"/>
              <a:t> "w2.</a:t>
            </a:r>
            <a:r>
              <a:rPr lang="en-US" dirty="0" smtClean="0"/>
              <a:t>csv”</a:t>
            </a:r>
            <a:endParaRPr lang="en-US" dirty="0" smtClean="0"/>
          </a:p>
          <a:p>
            <a:pPr marL="228600" lvl="0" indent="0">
              <a:spcBef>
                <a:spcPts val="0"/>
              </a:spcBef>
              <a:buNone/>
            </a:pPr>
            <a:r>
              <a:rPr lang="en-US" dirty="0" smtClean="0"/>
              <a:t>Logical </a:t>
            </a:r>
            <a:r>
              <a:rPr lang="en-US" dirty="0" smtClean="0"/>
              <a:t>reasonable operators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dirty="0" smtClean="0"/>
              <a:t>Can be used in real work environment</a:t>
            </a:r>
          </a:p>
          <a:p>
            <a:pPr marL="22860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6-07 at 8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435100"/>
            <a:ext cx="2844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8593"/>
            <a:ext cx="8520600" cy="2800282"/>
          </a:xfrm>
        </p:spPr>
        <p:txBody>
          <a:bodyPr/>
          <a:lstStyle/>
          <a:p>
            <a:r>
              <a:rPr lang="en-US" dirty="0"/>
              <a:t>type D = String -- one cell content</a:t>
            </a:r>
          </a:p>
          <a:p>
            <a:r>
              <a:rPr lang="en-US" dirty="0" smtClean="0"/>
              <a:t>type </a:t>
            </a:r>
            <a:r>
              <a:rPr lang="en-US" dirty="0" err="1"/>
              <a:t>Dset</a:t>
            </a:r>
            <a:r>
              <a:rPr lang="en-US" dirty="0"/>
              <a:t> = [[D]]--whole spread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4000" dirty="0" smtClean="0"/>
              <a:t>Design Guidelines for Operators</a:t>
            </a:r>
            <a:endParaRPr lang="zh-CN" sz="4000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 dirty="0"/>
              <a:t>search operator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 dirty="0"/>
              <a:t>delete </a:t>
            </a:r>
            <a:r>
              <a:rPr lang="zh-CN" dirty="0" smtClean="0"/>
              <a:t>operator</a:t>
            </a:r>
            <a:endParaRPr lang="en-US" altLang="zh-CN" dirty="0" smtClean="0"/>
          </a:p>
          <a:p>
            <a:pPr marL="457200" indent="-228600">
              <a:buFont typeface="Wingdings" pitchFamily="2" charset="2"/>
              <a:buAutoNum type="arabicPeriod"/>
            </a:pPr>
            <a:r>
              <a:rPr lang="en-US" altLang="zh-CN" dirty="0"/>
              <a:t>duplicate </a:t>
            </a:r>
            <a:r>
              <a:rPr lang="en-US" altLang="zh-CN" dirty="0" smtClean="0"/>
              <a:t>operator</a:t>
            </a:r>
            <a:endParaRPr lang="zh-C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altLang="zh-CN" dirty="0"/>
              <a:t>u</a:t>
            </a:r>
            <a:r>
              <a:rPr lang="en-US" altLang="zh-CN" dirty="0" smtClean="0"/>
              <a:t>pdate</a:t>
            </a:r>
            <a:r>
              <a:rPr lang="zh-CN" altLang="en-US" dirty="0" smtClean="0"/>
              <a:t> </a:t>
            </a:r>
            <a:r>
              <a:rPr lang="zh-CN" dirty="0" smtClean="0"/>
              <a:t>operator</a:t>
            </a:r>
            <a:endParaRPr lang="zh-C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 dirty="0" smtClean="0"/>
              <a:t>join </a:t>
            </a:r>
            <a:r>
              <a:rPr lang="zh-CN" dirty="0"/>
              <a:t>operator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Search operator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search :: D -&gt; Dset -&gt; Dset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search d [] = []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search d (dlist:dset) = case elem d dlist of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                        True  -&gt; dlist : search d dset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dirty="0">
                <a:solidFill>
                  <a:schemeClr val="dk1"/>
                </a:solidFill>
              </a:rPr>
              <a:t>                        False -&gt; search d dset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dirty="0">
                <a:solidFill>
                  <a:schemeClr val="dk1"/>
                </a:solidFill>
              </a:rPr>
              <a:t>e.g. search value 2 in the whole spreadsheet </a:t>
            </a:r>
            <a:r>
              <a:rPr lang="zh-CN" sz="2100" dirty="0" smtClean="0">
                <a:solidFill>
                  <a:schemeClr val="dk1"/>
                </a:solidFill>
              </a:rPr>
              <a:t>, and </a:t>
            </a:r>
            <a:r>
              <a:rPr lang="zh-CN" sz="2100" dirty="0">
                <a:solidFill>
                  <a:schemeClr val="dk1"/>
                </a:solidFill>
              </a:rPr>
              <a:t>pick rows which have value </a:t>
            </a:r>
            <a:r>
              <a:rPr lang="zh-CN" sz="2100" dirty="0" smtClean="0">
                <a:solidFill>
                  <a:schemeClr val="dk1"/>
                </a:solidFill>
              </a:rPr>
              <a:t>2</a:t>
            </a:r>
            <a:endParaRPr lang="en-US" altLang="zh-CN" sz="21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zh-CN" sz="21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endParaRPr sz="21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Screen Shot 2016-06-05 at 6.12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74" y="3795418"/>
            <a:ext cx="4076700" cy="901700"/>
          </a:xfrm>
          <a:prstGeom prst="rect">
            <a:avLst/>
          </a:prstGeom>
        </p:spPr>
      </p:pic>
      <p:pic>
        <p:nvPicPr>
          <p:cNvPr id="3" name="Picture 2" descr="Screen Shot 2016-06-07 at 3.51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5" y="3569170"/>
            <a:ext cx="36703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Delete operator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CN" dirty="0" smtClean="0"/>
              <a:t>delete column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 smtClean="0">
                <a:solidFill>
                  <a:schemeClr val="dk1"/>
                </a:solidFill>
              </a:rPr>
              <a:t>deleteColumn1 </a:t>
            </a:r>
            <a:r>
              <a:rPr lang="zh-CN" sz="2100" dirty="0">
                <a:solidFill>
                  <a:schemeClr val="dk1"/>
                </a:solidFill>
              </a:rPr>
              <a:t>:: Int -&gt; Dset -&gt; Dset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deleteColumn1 _ []      = []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deleteColumn1 i (s:ss)  = snd (moveEleOut i s) : deleteColumn1 i 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zh-CN" sz="1700" dirty="0">
                <a:solidFill>
                  <a:schemeClr val="dk1"/>
                </a:solidFill>
              </a:rPr>
              <a:t>moveEleOut :: Int -&gt; [a] -&gt; (a,[a])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zh-CN" sz="1700" dirty="0">
                <a:solidFill>
                  <a:schemeClr val="dk1"/>
                </a:solidFill>
              </a:rPr>
              <a:t>moveEleOut 1 (x:xs) = (x,xs)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chemeClr val="dk1"/>
                </a:solidFill>
              </a:rPr>
              <a:t>moveEleOut i (x:xs) = (fst (moveEleOut (i-1) xs), [x] ++ snd (moveEleOut (i-1) xs))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2263</TotalTime>
  <Words>1540</Words>
  <Application>Microsoft Macintosh PowerPoint</Application>
  <PresentationFormat>On-screen Show (16:9)</PresentationFormat>
  <Paragraphs>191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Hardcover</vt:lpstr>
      <vt:lpstr>DCDSL</vt:lpstr>
      <vt:lpstr>Background of DataCleaning</vt:lpstr>
      <vt:lpstr>Tools/language for companies used for data cleaning </vt:lpstr>
      <vt:lpstr>Feature of DataCleaning DSL</vt:lpstr>
      <vt:lpstr>Example</vt:lpstr>
      <vt:lpstr>type</vt:lpstr>
      <vt:lpstr>Design Guidelines for Operators</vt:lpstr>
      <vt:lpstr>Search operator</vt:lpstr>
      <vt:lpstr>Delete operator</vt:lpstr>
      <vt:lpstr>Example</vt:lpstr>
      <vt:lpstr>Delete operator</vt:lpstr>
      <vt:lpstr>Duplicate operator</vt:lpstr>
      <vt:lpstr>Duplicate operator</vt:lpstr>
      <vt:lpstr>Duplicate operator</vt:lpstr>
      <vt:lpstr>Update operator   </vt:lpstr>
      <vt:lpstr>PowerPoint Presentation</vt:lpstr>
      <vt:lpstr>Update operator   </vt:lpstr>
      <vt:lpstr>Example</vt:lpstr>
      <vt:lpstr>Multiple data sets</vt:lpstr>
      <vt:lpstr>confirm the key column is unique</vt:lpstr>
      <vt:lpstr>PowerPoint Presentation</vt:lpstr>
      <vt:lpstr> join data sets by key value </vt:lpstr>
      <vt:lpstr>Input and output</vt:lpstr>
      <vt:lpstr>Run in command line</vt:lpstr>
      <vt:lpstr>In .hs file</vt:lpstr>
      <vt:lpstr>Limitation </vt:lpstr>
      <vt:lpstr>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Jingyuan Xu</cp:lastModifiedBy>
  <cp:revision>34</cp:revision>
  <dcterms:modified xsi:type="dcterms:W3CDTF">2016-06-08T16:55:56Z</dcterms:modified>
  <cp:category/>
</cp:coreProperties>
</file>