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0"/>
  </p:normalViewPr>
  <p:slideViewPr>
    <p:cSldViewPr snapToGrid="0" snapToObjects="1">
      <p:cViewPr varScale="1">
        <p:scale>
          <a:sx n="116" d="100"/>
          <a:sy n="116" d="100"/>
        </p:scale>
        <p:origin x="17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442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14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855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983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27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36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0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38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5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DataFrames in Python (pandas)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What they are, why they exist, and how to use them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DataFrames Matter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DataFrames</a:t>
            </a:r>
            <a:r>
              <a:rPr dirty="0"/>
              <a:t> are essential because they are:</a:t>
            </a:r>
          </a:p>
          <a:p>
            <a:pPr marL="0" indent="0">
              <a:buNone/>
            </a:pPr>
            <a:r>
              <a:rPr dirty="0"/>
              <a:t>• The standard way to represent structured data in Python.</a:t>
            </a:r>
          </a:p>
          <a:p>
            <a:pPr marL="0" indent="0">
              <a:buNone/>
            </a:pPr>
            <a:r>
              <a:rPr dirty="0"/>
              <a:t>• Used in every stage of data analysis: cleaning, transformation, visualization, modeling.</a:t>
            </a:r>
          </a:p>
          <a:p>
            <a:pPr marL="0" indent="0">
              <a:buNone/>
            </a:pPr>
            <a:r>
              <a:rPr dirty="0"/>
              <a:t>• Flexible enough for small datasets yet powerful enough for millions of rows.</a:t>
            </a:r>
          </a:p>
          <a:p>
            <a:pPr marL="0" indent="0">
              <a:buNone/>
            </a:pPr>
            <a:r>
              <a:rPr dirty="0"/>
              <a:t>• A common foundation for machine learning workflows.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DataFrame</a:t>
            </a:r>
            <a:r>
              <a:rPr dirty="0"/>
              <a:t> = tabular, labeled data structure in pandas.</a:t>
            </a:r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• Why: makes handling structured data easy and efficient.</a:t>
            </a:r>
          </a:p>
          <a:p>
            <a:pPr marL="0" indent="0">
              <a:buNone/>
            </a:pPr>
            <a:r>
              <a:rPr dirty="0"/>
              <a:t>• How: load, inspect, filter, group, transform.</a:t>
            </a:r>
          </a:p>
          <a:p>
            <a:pPr marL="0" indent="0">
              <a:buNone/>
            </a:pPr>
            <a:r>
              <a:rPr dirty="0"/>
              <a:t>• Core tool for data science and analytics in Python.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DataFrame?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DataFrame is a two-dimensional labeled data structure provided by the pandas library in Python.</a:t>
            </a:r>
          </a:p>
          <a:p>
            <a:r>
              <a:t>It looks and feels similar to a spreadsheet or SQL table.</a:t>
            </a:r>
          </a:p>
          <a:p>
            <a:r>
              <a:t>Data is organized in rows (observations) and columns (features).</a:t>
            </a:r>
          </a:p>
          <a:p>
            <a:r>
              <a:t>Each column can have a different data type (numbers, text, dates, etc.).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have DataFrames?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err="1"/>
              <a:t>DataFrames</a:t>
            </a:r>
            <a:r>
              <a:rPr dirty="0"/>
              <a:t> were created to make data analysis easier and more intuitive than working directly with raw Python structures like lists or dictionaries.</a:t>
            </a:r>
          </a:p>
          <a:p>
            <a:pPr marL="0" indent="0">
              <a:buNone/>
            </a:pPr>
            <a:r>
              <a:rPr dirty="0"/>
              <a:t>• They provide labels for both rows and columns, making data easier to interpret.</a:t>
            </a:r>
          </a:p>
          <a:p>
            <a:pPr marL="0" indent="0">
              <a:buNone/>
            </a:pPr>
            <a:r>
              <a:rPr dirty="0"/>
              <a:t>• They include a wide variety of built-in functions for filtering, aggregation, merging, and reshaping data.</a:t>
            </a:r>
          </a:p>
          <a:p>
            <a:pPr marL="0" indent="0">
              <a:buNone/>
            </a:pPr>
            <a:r>
              <a:rPr dirty="0"/>
              <a:t>• They can efficiently handle large datasets using optimized code under the hood.</a:t>
            </a:r>
          </a:p>
          <a:p>
            <a:pPr marL="0" indent="0">
              <a:buNone/>
            </a:pPr>
            <a:r>
              <a:rPr dirty="0"/>
              <a:t>• They integrate seamlessly with tools for reading/writing CSV, Excel, JSON, and SQL databases.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Create a DataFrame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 err="1"/>
              <a:t>DataFrames</a:t>
            </a:r>
            <a:r>
              <a:rPr dirty="0"/>
              <a:t> can be created from multiple sources:</a:t>
            </a:r>
          </a:p>
          <a:p>
            <a:pPr marL="0" indent="0">
              <a:buNone/>
            </a:pPr>
            <a:r>
              <a:rPr dirty="0"/>
              <a:t>• From Python dictionaries or lists</a:t>
            </a:r>
          </a:p>
          <a:p>
            <a:pPr marL="0" indent="0">
              <a:buNone/>
            </a:pPr>
            <a:r>
              <a:rPr dirty="0"/>
              <a:t>• From CSV, Excel, or JSON files</a:t>
            </a:r>
          </a:p>
          <a:p>
            <a:pPr marL="0" indent="0">
              <a:buNone/>
            </a:pPr>
            <a:r>
              <a:rPr dirty="0"/>
              <a:t>• From SQL queries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import pandas as pd</a:t>
            </a:r>
            <a:br>
              <a:rPr dirty="0"/>
            </a:br>
            <a:br>
              <a:rPr dirty="0"/>
            </a:br>
            <a:r>
              <a:rPr dirty="0" err="1"/>
              <a:t>df</a:t>
            </a:r>
            <a:r>
              <a:rPr dirty="0"/>
              <a:t> = </a:t>
            </a:r>
            <a:r>
              <a:rPr dirty="0" err="1"/>
              <a:t>pd.DataFrame</a:t>
            </a:r>
            <a:r>
              <a:rPr dirty="0"/>
              <a:t>({</a:t>
            </a:r>
            <a:br>
              <a:rPr dirty="0"/>
            </a:br>
            <a:r>
              <a:rPr dirty="0"/>
              <a:t>    'Name': ['Alice', 'Bob'],</a:t>
            </a:r>
            <a:br>
              <a:rPr dirty="0"/>
            </a:br>
            <a:r>
              <a:rPr dirty="0"/>
              <a:t>    'Age': [25, 30],</a:t>
            </a:r>
            <a:br>
              <a:rPr dirty="0"/>
            </a:br>
            <a:r>
              <a:rPr dirty="0"/>
              <a:t>    'City': ['NY', 'LA']</a:t>
            </a:r>
            <a:br>
              <a:rPr dirty="0"/>
            </a:br>
            <a:r>
              <a:rPr dirty="0"/>
              <a:t>})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Inspecting DataFrames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Once you have a </a:t>
            </a:r>
            <a:r>
              <a:rPr dirty="0" err="1"/>
              <a:t>DataFrame</a:t>
            </a:r>
            <a:r>
              <a:rPr dirty="0"/>
              <a:t>, you can quickly inspect its contents:</a:t>
            </a:r>
          </a:p>
          <a:p>
            <a:pPr marL="0" indent="0">
              <a:buNone/>
            </a:pPr>
            <a:r>
              <a:rPr dirty="0" err="1"/>
              <a:t>df.head</a:t>
            </a:r>
            <a:r>
              <a:rPr dirty="0"/>
              <a:t>()  → first 5 rows</a:t>
            </a:r>
          </a:p>
          <a:p>
            <a:pPr marL="0" indent="0">
              <a:buNone/>
            </a:pPr>
            <a:r>
              <a:rPr dirty="0" err="1"/>
              <a:t>df.tail</a:t>
            </a:r>
            <a:r>
              <a:rPr dirty="0"/>
              <a:t>()  → last 5 rows</a:t>
            </a:r>
          </a:p>
          <a:p>
            <a:pPr marL="0" indent="0">
              <a:buNone/>
            </a:pPr>
            <a:r>
              <a:rPr dirty="0" err="1"/>
              <a:t>df.info</a:t>
            </a:r>
            <a:r>
              <a:rPr dirty="0"/>
              <a:t>()  → column types and non-null counts</a:t>
            </a:r>
          </a:p>
          <a:p>
            <a:pPr marL="0" indent="0">
              <a:buNone/>
            </a:pPr>
            <a:r>
              <a:rPr dirty="0" err="1"/>
              <a:t>df.describe</a:t>
            </a:r>
            <a:r>
              <a:rPr dirty="0"/>
              <a:t>()  → summary statistics for numeric columns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Selecting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Select columns or rows:</a:t>
            </a:r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['Age']          → single column</a:t>
            </a:r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[['</a:t>
            </a:r>
            <a:r>
              <a:rPr dirty="0" err="1"/>
              <a:t>Name','City</a:t>
            </a:r>
            <a:r>
              <a:rPr dirty="0"/>
              <a:t>']] → multiple columns</a:t>
            </a:r>
          </a:p>
          <a:p>
            <a:pPr marL="0" indent="0">
              <a:buNone/>
            </a:pPr>
            <a:r>
              <a:rPr dirty="0" err="1"/>
              <a:t>df.loc</a:t>
            </a:r>
            <a:r>
              <a:rPr dirty="0"/>
              <a:t>[0]          → first row by label</a:t>
            </a:r>
          </a:p>
          <a:p>
            <a:pPr marL="0" indent="0">
              <a:buNone/>
            </a:pPr>
            <a:r>
              <a:rPr dirty="0" err="1"/>
              <a:t>df.iloc</a:t>
            </a:r>
            <a:r>
              <a:rPr dirty="0"/>
              <a:t>[0]         → first row by index position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Filtering and Sorting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Filter rows with conditions and sort by values:</a:t>
            </a:r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</a:t>
            </a:r>
            <a:r>
              <a:rPr dirty="0" err="1"/>
              <a:t>df</a:t>
            </a:r>
            <a:r>
              <a:rPr dirty="0"/>
              <a:t>['Age'] &gt; 25]  → only rows where Age &gt; 25</a:t>
            </a:r>
          </a:p>
          <a:p>
            <a:pPr marL="0" indent="0">
              <a:buNone/>
            </a:pPr>
            <a:r>
              <a:rPr dirty="0" err="1"/>
              <a:t>df.sort_values</a:t>
            </a:r>
            <a:r>
              <a:rPr dirty="0"/>
              <a:t>('Age', ascending=False)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and Modifying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You can create new columns or update existing ones:</a:t>
            </a:r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['</a:t>
            </a:r>
            <a:r>
              <a:rPr dirty="0" err="1"/>
              <a:t>Is_Adult</a:t>
            </a:r>
            <a:r>
              <a:rPr dirty="0"/>
              <a:t>'] = </a:t>
            </a:r>
            <a:r>
              <a:rPr dirty="0" err="1"/>
              <a:t>df</a:t>
            </a:r>
            <a:r>
              <a:rPr dirty="0"/>
              <a:t>['Age'] &gt;= 18</a:t>
            </a:r>
          </a:p>
          <a:p>
            <a:pPr marL="0" indent="0">
              <a:buNone/>
            </a:pPr>
            <a:r>
              <a:rPr dirty="0" err="1"/>
              <a:t>df</a:t>
            </a:r>
            <a:r>
              <a:rPr dirty="0"/>
              <a:t>['Age_in_5yrs'] = </a:t>
            </a:r>
            <a:r>
              <a:rPr dirty="0" err="1"/>
              <a:t>df</a:t>
            </a:r>
            <a:r>
              <a:rPr dirty="0"/>
              <a:t>['Age'] + 5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Grouping and Aggregation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Aggregate data by one or more categories:</a:t>
            </a:r>
          </a:p>
          <a:p>
            <a:pPr marL="0" indent="0">
              <a:buNone/>
            </a:pPr>
            <a:r>
              <a:rPr dirty="0" err="1"/>
              <a:t>df.groupby</a:t>
            </a:r>
            <a:r>
              <a:rPr dirty="0"/>
              <a:t>('City')['Age'].mean()  → average age by city</a:t>
            </a:r>
          </a:p>
          <a:p>
            <a:pPr marL="0" indent="0">
              <a:buNone/>
            </a:pPr>
            <a:r>
              <a:rPr dirty="0" err="1"/>
              <a:t>df.groupby</a:t>
            </a:r>
            <a:r>
              <a:rPr dirty="0"/>
              <a:t>('City').</a:t>
            </a:r>
            <a:r>
              <a:rPr dirty="0" err="1"/>
              <a:t>agg</a:t>
            </a:r>
            <a:r>
              <a:rPr dirty="0"/>
              <a:t>({'</a:t>
            </a:r>
            <a:r>
              <a:rPr dirty="0" err="1"/>
              <a:t>Age':'max','Name':'count</a:t>
            </a:r>
            <a:r>
              <a:rPr dirty="0"/>
              <a:t>'})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</TotalTime>
  <Words>587</Words>
  <Application>Microsoft Macintosh PowerPoint</Application>
  <PresentationFormat>On-screen Show (4:3)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Parcel</vt:lpstr>
      <vt:lpstr>DataFrames in Python (pandas)</vt:lpstr>
      <vt:lpstr>What is a DataFrame?</vt:lpstr>
      <vt:lpstr>Why do we have DataFrames?</vt:lpstr>
      <vt:lpstr>How to Create a DataFrame</vt:lpstr>
      <vt:lpstr>Inspecting DataFrames</vt:lpstr>
      <vt:lpstr>Selecting Data</vt:lpstr>
      <vt:lpstr>Filtering and Sorting</vt:lpstr>
      <vt:lpstr>Adding and Modifying Columns</vt:lpstr>
      <vt:lpstr>Grouping and Aggregation</vt:lpstr>
      <vt:lpstr>Why DataFrames Matter in Practice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Williamson, Jason Patrick (jpw4ma)</cp:lastModifiedBy>
  <cp:revision>2</cp:revision>
  <dcterms:created xsi:type="dcterms:W3CDTF">2013-01-27T09:14:16Z</dcterms:created>
  <dcterms:modified xsi:type="dcterms:W3CDTF">2025-09-22T04:53:59Z</dcterms:modified>
  <cp:category/>
</cp:coreProperties>
</file>