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64" y="53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D0147A76-E1A2-4663-A1EF-5E3F62AFA635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6"/>
            <a:ext cx="5438775" cy="44672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777756A6-E545-4528-BCE8-362D0FDB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0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3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5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47CF-CEC4-4824-B3E0-BFDD082EA2F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6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1829" y="298599"/>
            <a:ext cx="207434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500" b="1" i="1" u="dbl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B</a:t>
            </a:r>
            <a:r>
              <a:rPr lang="en-US" altLang="ko-KR" sz="3000" b="1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iz-</a:t>
            </a:r>
            <a:r>
              <a:rPr lang="en-US" altLang="ko-KR" sz="3000" b="1" dirty="0" err="1" smtClean="0">
                <a:solidFill>
                  <a:schemeClr val="tx2"/>
                </a:solidFill>
                <a:latin typeface="Trebuchet MS" panose="020B0603020202020204" pitchFamily="34" charset="0"/>
              </a:rPr>
              <a:t>ffice</a:t>
            </a:r>
            <a:endParaRPr lang="ko-KR" altLang="en-US" sz="3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440" y="8165102"/>
            <a:ext cx="6858000" cy="79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경기도 의정부시 동일로 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119-1, 2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층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장암동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2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마니와빌딩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ts val="1900"/>
              </a:lnSpc>
            </a:pP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전화번호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(031)879-5052  /  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팩스번호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(031)879-5053   / 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bizffice@naver.com</a:t>
            </a:r>
          </a:p>
          <a:p>
            <a:pPr>
              <a:lnSpc>
                <a:spcPts val="1900"/>
              </a:lnSpc>
            </a:pP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8376" y="7958698"/>
            <a:ext cx="5661248" cy="69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4704" y="1217100"/>
            <a:ext cx="5494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   자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2020.6.3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수신자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㈜포디오 정만희 대표님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   목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214</a:t>
            </a:r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사용 안내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81540" y="2483768"/>
            <a:ext cx="549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1540" y="1104983"/>
            <a:ext cx="549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8720" y="2752630"/>
            <a:ext cx="53509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안녕하세요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비즈피스를 이용해주셔서 감사합니다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214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사용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관련 안내말씀 드립니다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2020-6-3~2020-6-16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까지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14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214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이용 예정입니다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214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호의 월이용료는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만원이며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일일 이용요금은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만원입니다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부가세별도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14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 이용료는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14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만원입니다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212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호의 보증금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만원을 입금해주시기 바랍니다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(2020.6.16~7.15,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이용료는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5/19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카드납부 완료하였음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입금 계좌번호 국민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870-21-0400-250,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유진</a:t>
            </a:r>
            <a:r>
              <a:rPr lang="ko-KR" altLang="en-US" sz="1200">
                <a:latin typeface="나눔명조" panose="02020603020101020101" pitchFamily="18" charset="-127"/>
                <a:ea typeface="나눔명조" panose="02020603020101020101" pitchFamily="18" charset="-127"/>
              </a:rPr>
              <a:t>희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6/17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부터는 원래 계약대로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212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사용예정입니다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편리하고 쾌적한 사무환경을 위해 최선을 다하겠습니다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 드림</a:t>
            </a: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2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956" y="7342096"/>
            <a:ext cx="488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㈜ </a:t>
            </a:r>
            <a:r>
              <a:rPr lang="ko-KR" altLang="en-US" sz="28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7236296"/>
            <a:ext cx="701838" cy="6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2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122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Windows 사용자</cp:lastModifiedBy>
  <cp:revision>34</cp:revision>
  <cp:lastPrinted>2020-06-03T02:01:40Z</cp:lastPrinted>
  <dcterms:created xsi:type="dcterms:W3CDTF">2018-03-02T06:01:42Z</dcterms:created>
  <dcterms:modified xsi:type="dcterms:W3CDTF">2020-06-03T02:06:58Z</dcterms:modified>
</cp:coreProperties>
</file>