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64" y="5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0147A76-E1A2-4663-A1EF-5E3F62AFA6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777756A6-E545-4528-BCE8-362D0FDB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1829" y="298599"/>
            <a:ext cx="20743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500" b="1" i="1" u="dbl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30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iz-</a:t>
            </a:r>
            <a:r>
              <a:rPr lang="en-US" altLang="ko-KR" sz="3000" b="1" dirty="0" err="1" smtClean="0">
                <a:solidFill>
                  <a:schemeClr val="tx2"/>
                </a:solidFill>
                <a:latin typeface="Trebuchet MS" panose="020B0603020202020204" pitchFamily="34" charset="0"/>
              </a:rPr>
              <a:t>ffice</a:t>
            </a:r>
            <a:endParaRPr lang="ko-KR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440" y="8165102"/>
            <a:ext cx="6858000" cy="79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경기도 의정부시 동일로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119-1, 2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층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장암동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마니와빌딩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전화번호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(031)879-5052  / 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팩스번호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(031)879-5053   /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bizffice@naver.com</a:t>
            </a:r>
          </a:p>
          <a:p>
            <a:pPr>
              <a:lnSpc>
                <a:spcPts val="1900"/>
              </a:lnSpc>
            </a:pP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376" y="7958698"/>
            <a:ext cx="5661248" cy="69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704" y="1217100"/>
            <a:ext cx="5494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  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2020.6.3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수신자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정수길 님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   목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이동 안내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1540" y="2483768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1540" y="1104983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8720" y="2752630"/>
            <a:ext cx="5350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안녕하세요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비즈피스를 이용해주셔서 감사합니다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 관련 안내말씀 드립니다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사용은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6/17(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부터 가능합니다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사용하시는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6/5(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금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까지 계약종료입니다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6/6~6/16 212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이용료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+ 6/17~9/16 215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이용료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135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*10%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할인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,3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개월치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총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144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부가세별도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입금해주시면 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보증금은 월 이용료인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만원이 예치되어야 하지만 기존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호를 이용하셨으므로 당시 예치해주신 보증금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(2019.12.3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입금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갈음하겠습니다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계좌번호는 국민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870-21-0400-250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유진희입니다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편리하고 쾌적한 사무환경을 위해 최선을 다하겠습니다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 드림</a:t>
            </a: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956" y="7342096"/>
            <a:ext cx="488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㈜ </a:t>
            </a:r>
            <a:r>
              <a:rPr lang="ko-KR" altLang="en-US" sz="28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7236296"/>
            <a:ext cx="701838" cy="6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148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Windows 사용자</cp:lastModifiedBy>
  <cp:revision>36</cp:revision>
  <cp:lastPrinted>2020-06-03T02:01:40Z</cp:lastPrinted>
  <dcterms:created xsi:type="dcterms:W3CDTF">2018-03-02T06:01:42Z</dcterms:created>
  <dcterms:modified xsi:type="dcterms:W3CDTF">2020-06-03T02:43:27Z</dcterms:modified>
</cp:coreProperties>
</file>