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64" y="12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D0147A76-E1A2-4663-A1EF-5E3F62AFA635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6"/>
            <a:ext cx="5438775" cy="4467225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4"/>
            <a:ext cx="2946400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777756A6-E545-4528-BCE8-362D0FDB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9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0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9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3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9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5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47CF-CEC4-4824-B3E0-BFDD082EA2F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47CF-CEC4-4824-B3E0-BFDD082EA2F8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9A49-B930-402A-BC61-9371936DB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6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91829" y="35496"/>
            <a:ext cx="207434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500" b="1" i="1" u="dbl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B</a:t>
            </a:r>
            <a:r>
              <a:rPr lang="en-US" altLang="ko-KR" sz="3000" b="1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iz-</a:t>
            </a:r>
            <a:r>
              <a:rPr lang="en-US" altLang="ko-KR" sz="3000" b="1" dirty="0" err="1" smtClean="0">
                <a:solidFill>
                  <a:schemeClr val="tx2"/>
                </a:solidFill>
                <a:latin typeface="Trebuchet MS" panose="020B0603020202020204" pitchFamily="34" charset="0"/>
              </a:rPr>
              <a:t>ffice</a:t>
            </a:r>
            <a:endParaRPr lang="ko-KR" altLang="en-US" sz="30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440" y="8165102"/>
            <a:ext cx="6858000" cy="799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경기도 의정부시 동일로 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119-1, 2</a:t>
            </a: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층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2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장암동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2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마니와빌딩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ts val="1900"/>
              </a:lnSpc>
            </a:pP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전화번호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(031)879-5052  /  </a:t>
            </a: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팩스번호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(031)879-5053   / </a:t>
            </a:r>
            <a:r>
              <a:rPr lang="ko-KR" altLang="en-US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2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bizffice@naver.com</a:t>
            </a:r>
          </a:p>
          <a:p>
            <a:pPr>
              <a:lnSpc>
                <a:spcPts val="1900"/>
              </a:lnSpc>
            </a:pPr>
            <a:endParaRPr lang="ko-KR" altLang="en-US" sz="1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8376" y="7958698"/>
            <a:ext cx="5661248" cy="696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4704" y="1026005"/>
            <a:ext cx="5494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일   자 </a:t>
            </a:r>
            <a:r>
              <a:rPr lang="en-US" altLang="ko-KR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en-US" altLang="ko-KR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2020.6.24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수신자 </a:t>
            </a:r>
            <a:r>
              <a:rPr lang="en-US" altLang="ko-KR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에이티코리아 대표</a:t>
            </a:r>
            <a:r>
              <a:rPr lang="ko-KR" altLang="en-US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님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제   목 </a:t>
            </a:r>
            <a:r>
              <a:rPr lang="en-US" altLang="ko-KR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215</a:t>
            </a:r>
            <a:r>
              <a:rPr lang="ko-KR" altLang="en-US" sz="1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 이동 안내</a:t>
            </a:r>
            <a:endParaRPr lang="en-US" altLang="ko-KR" sz="14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81540" y="2292673"/>
            <a:ext cx="5494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1540" y="913888"/>
            <a:ext cx="5494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6712" y="2483768"/>
            <a:ext cx="5350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안녕하세요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비즈피스를 이용해주셔서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대단히 감사합니다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215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 사용 관련 안내말씀 드립니다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현재 사용하시는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216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호는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20.12.31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까지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계약종료입니다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(2019.12.16 3,696,000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원 납부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6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개월 잔여금액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1,848,000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원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/ 1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개월금액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308,000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원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부가세포함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),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서비스기간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15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일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154,000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원 할인 적용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2020-1-2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세금계산서발행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215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2020.7.1~2020.12.31, 6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개월이용료는 월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55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만원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* 6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개월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* 20%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할인하여 총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2,640,000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원입니다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부가세포함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/ 1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개월금액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44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만원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부가세포함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부가세별도금액은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40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만원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215</a:t>
            </a:r>
            <a:r>
              <a:rPr lang="ko-KR" altLang="en-US" sz="1200">
                <a:latin typeface="나눔명조" panose="02020603020101020101" pitchFamily="18" charset="-127"/>
                <a:ea typeface="나눔명조" panose="02020603020101020101" pitchFamily="18" charset="-127"/>
              </a:rPr>
              <a:t>호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2020.7.1~2021.6.30, 12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개월이용료는 </a:t>
            </a:r>
            <a:r>
              <a:rPr lang="ko-KR" altLang="en-US" sz="1200">
                <a:latin typeface="나눔명조" panose="02020603020101020101" pitchFamily="18" charset="-127"/>
                <a:ea typeface="나눔명조" panose="02020603020101020101" pitchFamily="18" charset="-127"/>
              </a:rPr>
              <a:t>월</a:t>
            </a:r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55</a:t>
            </a:r>
            <a:r>
              <a:rPr lang="ko-KR" altLang="en-US" sz="1200">
                <a:latin typeface="나눔명조" panose="02020603020101020101" pitchFamily="18" charset="-127"/>
                <a:ea typeface="나눔명조" panose="02020603020101020101" pitchFamily="18" charset="-127"/>
              </a:rPr>
              <a:t>만원 </a:t>
            </a:r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*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12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개월 </a:t>
            </a:r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*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30</a:t>
            </a:r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%</a:t>
            </a:r>
            <a:r>
              <a:rPr lang="ko-KR" altLang="en-US" sz="1200">
                <a:latin typeface="나눔명조" panose="02020603020101020101" pitchFamily="18" charset="-127"/>
                <a:ea typeface="나눔명조" panose="02020603020101020101" pitchFamily="18" charset="-127"/>
              </a:rPr>
              <a:t>할인하여 </a:t>
            </a:r>
            <a:r>
              <a:rPr lang="ko-KR" altLang="en-US" sz="1200">
                <a:latin typeface="나눔명조" panose="02020603020101020101" pitchFamily="18" charset="-127"/>
                <a:ea typeface="나눔명조" panose="02020603020101020101" pitchFamily="18" charset="-127"/>
              </a:rPr>
              <a:t>총</a:t>
            </a:r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4,620,000</a:t>
            </a:r>
            <a:r>
              <a:rPr lang="ko-KR" altLang="en-US" sz="1200">
                <a:latin typeface="나눔명조" panose="02020603020101020101" pitchFamily="18" charset="-127"/>
                <a:ea typeface="나눔명조" panose="02020603020101020101" pitchFamily="18" charset="-127"/>
              </a:rPr>
              <a:t>원입니다</a:t>
            </a:r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200">
                <a:latin typeface="나눔명조" panose="02020603020101020101" pitchFamily="18" charset="-127"/>
                <a:ea typeface="나눔명조" panose="02020603020101020101" pitchFamily="18" charset="-127"/>
              </a:rPr>
              <a:t>부가세포함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/</a:t>
            </a:r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1200">
                <a:latin typeface="나눔명조" panose="02020603020101020101" pitchFamily="18" charset="-127"/>
                <a:ea typeface="나눔명조" panose="02020603020101020101" pitchFamily="18" charset="-127"/>
              </a:rPr>
              <a:t>개월금액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385,000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원</a:t>
            </a:r>
            <a:r>
              <a:rPr lang="en-US" altLang="ko-KR" sz="120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부가세포함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부가세별도금액은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35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만원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215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개월 계약할 경우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264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만원에서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1,848,000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원 차감한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792,000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원 입금해주시면 됩니다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215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12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개월 계약할 경우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462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만원에서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1,848,000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원 차감한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2,772,000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원 입금해주시면 됩니다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계좌번호는 국민 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919301-01-160042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비즈피스이며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부가세포함이므로 카드결제도 가능합니다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endParaRPr lang="en-US" altLang="ko-KR" sz="1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편리하고 쾌적한 사무환경을 위해 최선을 다하겠습니다</a:t>
            </a:r>
            <a:r>
              <a:rPr lang="en-US" altLang="ko-KR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r>
              <a:rPr lang="ko-KR" altLang="en-US" sz="1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비즈피스 드림</a:t>
            </a:r>
            <a:endParaRPr lang="en-US" altLang="ko-KR" sz="1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endParaRPr lang="en-US" altLang="ko-KR" sz="1200" dirty="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4704" y="7414104"/>
            <a:ext cx="488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㈜ </a:t>
            </a:r>
            <a:r>
              <a:rPr lang="ko-KR" altLang="en-US" sz="28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비즈피스</a:t>
            </a:r>
            <a:endParaRPr lang="en-US" altLang="ko-KR" sz="28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95" y="7236296"/>
            <a:ext cx="701838" cy="6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2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209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Windows 사용자</cp:lastModifiedBy>
  <cp:revision>38</cp:revision>
  <cp:lastPrinted>2020-06-24T03:10:53Z</cp:lastPrinted>
  <dcterms:created xsi:type="dcterms:W3CDTF">2018-03-02T06:01:42Z</dcterms:created>
  <dcterms:modified xsi:type="dcterms:W3CDTF">2020-06-24T03:14:36Z</dcterms:modified>
</cp:coreProperties>
</file>