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C8EFD89-DFB7-4FF5-9E79-0F82F3BBB83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0E26B3-1842-4FF2-A310-6026E2D916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Fong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</a:t>
            </a:r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Document based (JSON)</a:t>
            </a:r>
          </a:p>
          <a:p>
            <a:pPr lvl="1"/>
            <a:r>
              <a:rPr lang="en-US" dirty="0" smtClean="0"/>
              <a:t>Dynamic schema</a:t>
            </a:r>
          </a:p>
          <a:p>
            <a:r>
              <a:rPr lang="en-US" dirty="0" smtClean="0"/>
              <a:t>Scalable using </a:t>
            </a:r>
            <a:r>
              <a:rPr lang="en-US" dirty="0" err="1" smtClean="0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does not need to be restructured for schema changes</a:t>
            </a:r>
          </a:p>
          <a:p>
            <a:pPr lvl="1"/>
            <a:r>
              <a:rPr lang="en-US" dirty="0" smtClean="0"/>
              <a:t>Relational databases must be taken offline to change schema (down time)</a:t>
            </a:r>
          </a:p>
          <a:p>
            <a:pPr lvl="1"/>
            <a:r>
              <a:rPr lang="en-US" dirty="0" smtClean="0"/>
              <a:t>Non-rigid schemas can have any sort of data within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positive and negative word lists</a:t>
            </a:r>
          </a:p>
          <a:p>
            <a:r>
              <a:rPr lang="en-US" dirty="0" smtClean="0"/>
              <a:t>Got all records for split and </a:t>
            </a:r>
            <a:r>
              <a:rPr lang="en-US" dirty="0" err="1" smtClean="0"/>
              <a:t>unsplit</a:t>
            </a:r>
            <a:endParaRPr lang="en-US" dirty="0" smtClean="0"/>
          </a:p>
          <a:p>
            <a:pPr lvl="1"/>
            <a:r>
              <a:rPr lang="en-US" dirty="0" smtClean="0"/>
              <a:t>Iterated through them, increasing/decreasing the score of the review based on the count of a word and whether it was positive or negative</a:t>
            </a:r>
          </a:p>
          <a:p>
            <a:r>
              <a:rPr lang="en-US" dirty="0" smtClean="0"/>
              <a:t>Saved id, review, and score (to determine category) to review object, then printed all to a </a:t>
            </a:r>
            <a:r>
              <a:rPr lang="en-US" dirty="0" err="1" smtClean="0"/>
              <a:t>json</a:t>
            </a:r>
            <a:r>
              <a:rPr lang="en-US" dirty="0" smtClean="0"/>
              <a:t> object as output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Reviews (id, review, category)</a:t>
            </a:r>
          </a:p>
          <a:p>
            <a:r>
              <a:rPr lang="en-US" dirty="0" smtClean="0"/>
              <a:t>Words (id, word, count)</a:t>
            </a:r>
          </a:p>
          <a:p>
            <a:r>
              <a:rPr lang="en-US" dirty="0" smtClean="0"/>
              <a:t>Positive (word)</a:t>
            </a:r>
          </a:p>
          <a:p>
            <a:r>
              <a:rPr lang="en-US" dirty="0" smtClean="0"/>
              <a:t>Negative (word)</a:t>
            </a:r>
          </a:p>
          <a:p>
            <a:r>
              <a:rPr lang="en-US" dirty="0" smtClean="0"/>
              <a:t>SELECT review </a:t>
            </a:r>
            <a:br>
              <a:rPr lang="en-US" dirty="0" smtClean="0"/>
            </a:br>
            <a:r>
              <a:rPr lang="en-US" dirty="0" smtClean="0"/>
              <a:t>FROM Reviews </a:t>
            </a:r>
            <a:br>
              <a:rPr lang="en-US" dirty="0" smtClean="0"/>
            </a:br>
            <a:r>
              <a:rPr lang="en-US" dirty="0" smtClean="0"/>
              <a:t>WHERE id=</a:t>
            </a:r>
            <a:r>
              <a:rPr lang="en-US" b="1" i="1" dirty="0" err="1" smtClean="0"/>
              <a:t>id_num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423</TotalTime>
  <Words>150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MongoDB</vt:lpstr>
      <vt:lpstr>What is MongoDB?</vt:lpstr>
      <vt:lpstr>Document based</vt:lpstr>
      <vt:lpstr>Assignment Usage</vt:lpstr>
      <vt:lpstr>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Nicholas Fong</dc:creator>
  <cp:lastModifiedBy>Nicholas Fong</cp:lastModifiedBy>
  <cp:revision>9</cp:revision>
  <dcterms:created xsi:type="dcterms:W3CDTF">2015-11-22T21:52:13Z</dcterms:created>
  <dcterms:modified xsi:type="dcterms:W3CDTF">2015-11-23T04:56:06Z</dcterms:modified>
</cp:coreProperties>
</file>