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095126-3C46-4EA0-9C28-F7451DF1E7F5}"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E6FEC-4DE2-486C-BC7A-3F43589543E0}" type="slidenum">
              <a:rPr lang="en-US" smtClean="0"/>
              <a:t>‹#›</a:t>
            </a:fld>
            <a:endParaRPr lang="en-US"/>
          </a:p>
        </p:txBody>
      </p:sp>
    </p:spTree>
    <p:extLst>
      <p:ext uri="{BB962C8B-B14F-4D97-AF65-F5344CB8AC3E}">
        <p14:creationId xmlns:p14="http://schemas.microsoft.com/office/powerpoint/2010/main" val="110825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95126-3C46-4EA0-9C28-F7451DF1E7F5}"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E6FEC-4DE2-486C-BC7A-3F43589543E0}" type="slidenum">
              <a:rPr lang="en-US" smtClean="0"/>
              <a:t>‹#›</a:t>
            </a:fld>
            <a:endParaRPr lang="en-US"/>
          </a:p>
        </p:txBody>
      </p:sp>
    </p:spTree>
    <p:extLst>
      <p:ext uri="{BB962C8B-B14F-4D97-AF65-F5344CB8AC3E}">
        <p14:creationId xmlns:p14="http://schemas.microsoft.com/office/powerpoint/2010/main" val="1969635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95126-3C46-4EA0-9C28-F7451DF1E7F5}"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E6FEC-4DE2-486C-BC7A-3F43589543E0}" type="slidenum">
              <a:rPr lang="en-US" smtClean="0"/>
              <a:t>‹#›</a:t>
            </a:fld>
            <a:endParaRPr lang="en-US"/>
          </a:p>
        </p:txBody>
      </p:sp>
    </p:spTree>
    <p:extLst>
      <p:ext uri="{BB962C8B-B14F-4D97-AF65-F5344CB8AC3E}">
        <p14:creationId xmlns:p14="http://schemas.microsoft.com/office/powerpoint/2010/main" val="3062706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95126-3C46-4EA0-9C28-F7451DF1E7F5}"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E6FEC-4DE2-486C-BC7A-3F43589543E0}" type="slidenum">
              <a:rPr lang="en-US" smtClean="0"/>
              <a:t>‹#›</a:t>
            </a:fld>
            <a:endParaRPr lang="en-US"/>
          </a:p>
        </p:txBody>
      </p:sp>
    </p:spTree>
    <p:extLst>
      <p:ext uri="{BB962C8B-B14F-4D97-AF65-F5344CB8AC3E}">
        <p14:creationId xmlns:p14="http://schemas.microsoft.com/office/powerpoint/2010/main" val="137195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095126-3C46-4EA0-9C28-F7451DF1E7F5}" type="datetimeFigureOut">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E6FEC-4DE2-486C-BC7A-3F43589543E0}" type="slidenum">
              <a:rPr lang="en-US" smtClean="0"/>
              <a:t>‹#›</a:t>
            </a:fld>
            <a:endParaRPr lang="en-US"/>
          </a:p>
        </p:txBody>
      </p:sp>
    </p:spTree>
    <p:extLst>
      <p:ext uri="{BB962C8B-B14F-4D97-AF65-F5344CB8AC3E}">
        <p14:creationId xmlns:p14="http://schemas.microsoft.com/office/powerpoint/2010/main" val="2563048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095126-3C46-4EA0-9C28-F7451DF1E7F5}"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E6FEC-4DE2-486C-BC7A-3F43589543E0}" type="slidenum">
              <a:rPr lang="en-US" smtClean="0"/>
              <a:t>‹#›</a:t>
            </a:fld>
            <a:endParaRPr lang="en-US"/>
          </a:p>
        </p:txBody>
      </p:sp>
    </p:spTree>
    <p:extLst>
      <p:ext uri="{BB962C8B-B14F-4D97-AF65-F5344CB8AC3E}">
        <p14:creationId xmlns:p14="http://schemas.microsoft.com/office/powerpoint/2010/main" val="205434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095126-3C46-4EA0-9C28-F7451DF1E7F5}" type="datetimeFigureOut">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E6FEC-4DE2-486C-BC7A-3F43589543E0}" type="slidenum">
              <a:rPr lang="en-US" smtClean="0"/>
              <a:t>‹#›</a:t>
            </a:fld>
            <a:endParaRPr lang="en-US"/>
          </a:p>
        </p:txBody>
      </p:sp>
    </p:spTree>
    <p:extLst>
      <p:ext uri="{BB962C8B-B14F-4D97-AF65-F5344CB8AC3E}">
        <p14:creationId xmlns:p14="http://schemas.microsoft.com/office/powerpoint/2010/main" val="81440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095126-3C46-4EA0-9C28-F7451DF1E7F5}" type="datetimeFigureOut">
              <a:rPr lang="en-US" smtClean="0"/>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E6FEC-4DE2-486C-BC7A-3F43589543E0}" type="slidenum">
              <a:rPr lang="en-US" smtClean="0"/>
              <a:t>‹#›</a:t>
            </a:fld>
            <a:endParaRPr lang="en-US"/>
          </a:p>
        </p:txBody>
      </p:sp>
    </p:spTree>
    <p:extLst>
      <p:ext uri="{BB962C8B-B14F-4D97-AF65-F5344CB8AC3E}">
        <p14:creationId xmlns:p14="http://schemas.microsoft.com/office/powerpoint/2010/main" val="168265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95126-3C46-4EA0-9C28-F7451DF1E7F5}" type="datetimeFigureOut">
              <a:rPr lang="en-US" smtClean="0"/>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E6FEC-4DE2-486C-BC7A-3F43589543E0}" type="slidenum">
              <a:rPr lang="en-US" smtClean="0"/>
              <a:t>‹#›</a:t>
            </a:fld>
            <a:endParaRPr lang="en-US"/>
          </a:p>
        </p:txBody>
      </p:sp>
    </p:spTree>
    <p:extLst>
      <p:ext uri="{BB962C8B-B14F-4D97-AF65-F5344CB8AC3E}">
        <p14:creationId xmlns:p14="http://schemas.microsoft.com/office/powerpoint/2010/main" val="341864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95126-3C46-4EA0-9C28-F7451DF1E7F5}"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E6FEC-4DE2-486C-BC7A-3F43589543E0}" type="slidenum">
              <a:rPr lang="en-US" smtClean="0"/>
              <a:t>‹#›</a:t>
            </a:fld>
            <a:endParaRPr lang="en-US"/>
          </a:p>
        </p:txBody>
      </p:sp>
    </p:spTree>
    <p:extLst>
      <p:ext uri="{BB962C8B-B14F-4D97-AF65-F5344CB8AC3E}">
        <p14:creationId xmlns:p14="http://schemas.microsoft.com/office/powerpoint/2010/main" val="995363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95126-3C46-4EA0-9C28-F7451DF1E7F5}" type="datetimeFigureOut">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E6FEC-4DE2-486C-BC7A-3F43589543E0}" type="slidenum">
              <a:rPr lang="en-US" smtClean="0"/>
              <a:t>‹#›</a:t>
            </a:fld>
            <a:endParaRPr lang="en-US"/>
          </a:p>
        </p:txBody>
      </p:sp>
    </p:spTree>
    <p:extLst>
      <p:ext uri="{BB962C8B-B14F-4D97-AF65-F5344CB8AC3E}">
        <p14:creationId xmlns:p14="http://schemas.microsoft.com/office/powerpoint/2010/main" val="107731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95126-3C46-4EA0-9C28-F7451DF1E7F5}" type="datetimeFigureOut">
              <a:rPr lang="en-US" smtClean="0"/>
              <a:t>12/1/2015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E6FEC-4DE2-486C-BC7A-3F43589543E0}" type="slidenum">
              <a:rPr lang="en-US" smtClean="0"/>
              <a:t>‹#›</a:t>
            </a:fld>
            <a:endParaRPr lang="en-US"/>
          </a:p>
        </p:txBody>
      </p:sp>
    </p:spTree>
    <p:extLst>
      <p:ext uri="{BB962C8B-B14F-4D97-AF65-F5344CB8AC3E}">
        <p14:creationId xmlns:p14="http://schemas.microsoft.com/office/powerpoint/2010/main" val="502229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TFIDF</a:t>
            </a:r>
            <a:endParaRPr lang="en-US" dirty="0"/>
          </a:p>
        </p:txBody>
      </p:sp>
      <p:sp>
        <p:nvSpPr>
          <p:cNvPr id="3" name="Subtitle 2"/>
          <p:cNvSpPr>
            <a:spLocks noGrp="1"/>
          </p:cNvSpPr>
          <p:nvPr>
            <p:ph type="subTitle" idx="1"/>
          </p:nvPr>
        </p:nvSpPr>
        <p:spPr/>
        <p:txBody>
          <a:bodyPr/>
          <a:lstStyle/>
          <a:p>
            <a:r>
              <a:rPr lang="en-US" dirty="0" smtClean="0"/>
              <a:t>Nicholas Fong</a:t>
            </a:r>
            <a:endParaRPr lang="en-US" dirty="0"/>
          </a:p>
        </p:txBody>
      </p:sp>
    </p:spTree>
    <p:extLst>
      <p:ext uri="{BB962C8B-B14F-4D97-AF65-F5344CB8AC3E}">
        <p14:creationId xmlns:p14="http://schemas.microsoft.com/office/powerpoint/2010/main" val="168241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Similarity to r*</a:t>
            </a:r>
            <a:endParaRPr lang="en-US" dirty="0"/>
          </a:p>
        </p:txBody>
      </p:sp>
      <p:sp>
        <p:nvSpPr>
          <p:cNvPr id="3" name="Content Placeholder 2"/>
          <p:cNvSpPr>
            <a:spLocks noGrp="1"/>
          </p:cNvSpPr>
          <p:nvPr>
            <p:ph idx="1"/>
          </p:nvPr>
        </p:nvSpPr>
        <p:spPr/>
        <p:txBody>
          <a:bodyPr/>
          <a:lstStyle/>
          <a:p>
            <a:r>
              <a:rPr lang="en-US" dirty="0" smtClean="0"/>
              <a:t>Output can be seen below, where the first line is r*, and the others are R</a:t>
            </a:r>
            <a:endParaRPr lang="en-US" dirty="0"/>
          </a:p>
        </p:txBody>
      </p:sp>
      <p:pic>
        <p:nvPicPr>
          <p:cNvPr id="102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748" t="12916" r="32767" b="59792"/>
          <a:stretch/>
        </p:blipFill>
        <p:spPr bwMode="auto">
          <a:xfrm>
            <a:off x="487680" y="2667000"/>
            <a:ext cx="8260080" cy="199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6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 Similarity to Q</a:t>
            </a:r>
            <a:endParaRPr lang="en-US" dirty="0"/>
          </a:p>
        </p:txBody>
      </p:sp>
      <p:sp>
        <p:nvSpPr>
          <p:cNvPr id="3" name="Content Placeholder 2"/>
          <p:cNvSpPr>
            <a:spLocks noGrp="1"/>
          </p:cNvSpPr>
          <p:nvPr>
            <p:ph idx="1"/>
          </p:nvPr>
        </p:nvSpPr>
        <p:spPr/>
        <p:txBody>
          <a:bodyPr/>
          <a:lstStyle/>
          <a:p>
            <a:r>
              <a:rPr lang="en-US" dirty="0" smtClean="0"/>
              <a:t>Output can be seen below, where first line is Q (“end film”) and others are R</a:t>
            </a:r>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14" t="12917" r="32767" b="54167"/>
          <a:stretch/>
        </p:blipFill>
        <p:spPr bwMode="auto">
          <a:xfrm>
            <a:off x="457200" y="2669950"/>
            <a:ext cx="8290560" cy="2407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49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Code</a:t>
            </a:r>
            <a:endParaRPr lang="en-US" dirty="0"/>
          </a:p>
        </p:txBody>
      </p:sp>
      <p:sp>
        <p:nvSpPr>
          <p:cNvPr id="3" name="Content Placeholder 2"/>
          <p:cNvSpPr>
            <a:spLocks noGrp="1"/>
          </p:cNvSpPr>
          <p:nvPr>
            <p:ph idx="1"/>
          </p:nvPr>
        </p:nvSpPr>
        <p:spPr/>
        <p:txBody>
          <a:bodyPr/>
          <a:lstStyle/>
          <a:p>
            <a:r>
              <a:rPr lang="en-US" dirty="0" smtClean="0"/>
              <a:t>Main class continues from mongo project, implemented TFIDF class for computations. See attached in Sakai.</a:t>
            </a:r>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42" t="9167" r="27379" b="38541"/>
          <a:stretch/>
        </p:blipFill>
        <p:spPr bwMode="auto">
          <a:xfrm>
            <a:off x="0" y="3032760"/>
            <a:ext cx="9144000" cy="3825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399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Evaluation</a:t>
            </a:r>
            <a:endParaRPr lang="en-US" dirty="0"/>
          </a:p>
        </p:txBody>
      </p:sp>
      <p:sp>
        <p:nvSpPr>
          <p:cNvPr id="3" name="Content Placeholder 2"/>
          <p:cNvSpPr>
            <a:spLocks noGrp="1"/>
          </p:cNvSpPr>
          <p:nvPr>
            <p:ph idx="1"/>
          </p:nvPr>
        </p:nvSpPr>
        <p:spPr/>
        <p:txBody>
          <a:bodyPr>
            <a:normAutofit lnSpcReduction="10000"/>
          </a:bodyPr>
          <a:lstStyle/>
          <a:p>
            <a:r>
              <a:rPr lang="en-US" dirty="0" smtClean="0"/>
              <a:t>I think that this did an acceptable job at finding similarity. This is due to the fact that in my query Q, the similarity was found to be .97 to the review that I extracted it from, while .75 to the next highest review, which had both words as well, though in lesser numbers and the second highest review had a much higher length. The next three also contained the word “film”, while the last one did not have any of the two words at all, receiving a 0.</a:t>
            </a:r>
            <a:endParaRPr lang="en-US" dirty="0"/>
          </a:p>
        </p:txBody>
      </p:sp>
    </p:spTree>
    <p:extLst>
      <p:ext uri="{BB962C8B-B14F-4D97-AF65-F5344CB8AC3E}">
        <p14:creationId xmlns:p14="http://schemas.microsoft.com/office/powerpoint/2010/main" val="4166624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 Values for Query Q</a:t>
            </a:r>
            <a:endParaRPr lang="en-US" dirty="0"/>
          </a:p>
        </p:txBody>
      </p:sp>
      <p:sp>
        <p:nvSpPr>
          <p:cNvPr id="3" name="Content Placeholder 2"/>
          <p:cNvSpPr>
            <a:spLocks noGrp="1"/>
          </p:cNvSpPr>
          <p:nvPr>
            <p:ph idx="1"/>
          </p:nvPr>
        </p:nvSpPr>
        <p:spPr/>
        <p:txBody>
          <a:bodyPr/>
          <a:lstStyle/>
          <a:p>
            <a:r>
              <a:rPr lang="en-US" dirty="0" smtClean="0"/>
              <a:t>I have written a method for reporting part E’s results (</a:t>
            </a:r>
            <a:r>
              <a:rPr lang="en-US" dirty="0" err="1" smtClean="0"/>
              <a:t>TFIDF.report</a:t>
            </a:r>
            <a:r>
              <a:rPr lang="en-US" dirty="0" smtClean="0"/>
              <a:t>()). The data below is for the same query Q, showing similarity score, words matched, </a:t>
            </a:r>
            <a:r>
              <a:rPr lang="en-US" dirty="0" err="1" smtClean="0"/>
              <a:t>tf</a:t>
            </a:r>
            <a:r>
              <a:rPr lang="en-US" dirty="0"/>
              <a:t> </a:t>
            </a:r>
            <a:r>
              <a:rPr lang="en-US" dirty="0" smtClean="0"/>
              <a:t>(weighted), </a:t>
            </a:r>
            <a:r>
              <a:rPr lang="en-US" dirty="0" err="1" smtClean="0"/>
              <a:t>idf</a:t>
            </a:r>
            <a:r>
              <a:rPr lang="en-US" dirty="0" smtClean="0"/>
              <a:t>, and raw </a:t>
            </a:r>
            <a:r>
              <a:rPr lang="en-US" dirty="0" err="1" smtClean="0"/>
              <a:t>tfidf</a:t>
            </a:r>
            <a:r>
              <a:rPr lang="en-US" dirty="0" smtClean="0"/>
              <a:t> for that word and review.</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14" t="12708" r="5592" b="71042"/>
          <a:stretch/>
        </p:blipFill>
        <p:spPr bwMode="auto">
          <a:xfrm>
            <a:off x="46889" y="4267200"/>
            <a:ext cx="9097111"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7342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227</Words>
  <Application>Microsoft Office PowerPoint</Application>
  <PresentationFormat>On-screen Show (4:3)</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TFIDF</vt:lpstr>
      <vt:lpstr>A. Similarity to r*</vt:lpstr>
      <vt:lpstr>B. Similarity to Q</vt:lpstr>
      <vt:lpstr>C. Code</vt:lpstr>
      <vt:lpstr>D. Evaluation</vt:lpstr>
      <vt:lpstr>E. Values for Query Q</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TFIDF</dc:title>
  <dc:creator>Nicholas Fong</dc:creator>
  <cp:lastModifiedBy>Nicholas Fong</cp:lastModifiedBy>
  <cp:revision>3</cp:revision>
  <dcterms:created xsi:type="dcterms:W3CDTF">2015-12-02T03:18:54Z</dcterms:created>
  <dcterms:modified xsi:type="dcterms:W3CDTF">2015-12-02T03:43:25Z</dcterms:modified>
</cp:coreProperties>
</file>