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1" r:id="rId4"/>
    <p:sldId id="292" r:id="rId5"/>
    <p:sldId id="293" r:id="rId6"/>
    <p:sldId id="294" r:id="rId7"/>
    <p:sldId id="295" r:id="rId8"/>
    <p:sldId id="303" r:id="rId9"/>
    <p:sldId id="304" r:id="rId10"/>
    <p:sldId id="296" r:id="rId11"/>
    <p:sldId id="297" r:id="rId12"/>
    <p:sldId id="305" r:id="rId13"/>
    <p:sldId id="278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5" autoAdjust="0"/>
    <p:restoredTop sz="94660"/>
  </p:normalViewPr>
  <p:slideViewPr>
    <p:cSldViewPr>
      <p:cViewPr varScale="1">
        <p:scale>
          <a:sx n="115" d="100"/>
          <a:sy n="115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C8603-DC77-4D2F-ADCE-29B92DF88749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1448C-B7E5-41E4-A0FE-0175736F0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3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5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4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5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7FB2-D89A-4AB7-887B-E94A8E398176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800200"/>
          </a:xfrm>
        </p:spPr>
        <p:txBody>
          <a:bodyPr/>
          <a:lstStyle/>
          <a:p>
            <a:r>
              <a:rPr lang="en-US" altLang="ko-KR" dirty="0" smtClean="0"/>
              <a:t>Mapping</a:t>
            </a:r>
            <a:r>
              <a:rPr lang="ko-KR" altLang="en-US" dirty="0" smtClean="0"/>
              <a:t>기능을 가진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최단거리 로봇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24-1 </a:t>
            </a:r>
            <a:r>
              <a:rPr lang="ko-KR" altLang="en-US" dirty="0" smtClean="0"/>
              <a:t>김태욱</a:t>
            </a:r>
            <a:endParaRPr lang="en-US" altLang="ko-KR" dirty="0" smtClean="0"/>
          </a:p>
          <a:p>
            <a:r>
              <a:rPr lang="en-US" altLang="ko-KR" dirty="0" smtClean="0"/>
              <a:t>24-1 </a:t>
            </a:r>
            <a:r>
              <a:rPr lang="ko-KR" altLang="en-US" dirty="0" smtClean="0"/>
              <a:t>박진호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WHY ?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47110"/>
            <a:ext cx="3956991" cy="381487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5314844" y="1255223"/>
            <a:ext cx="1154186" cy="78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한바퀴</a:t>
            </a:r>
            <a:r>
              <a:rPr lang="ko-KR" altLang="en-US" dirty="0" smtClean="0"/>
              <a:t> </a:t>
            </a:r>
            <a:r>
              <a:rPr lang="en-US" altLang="ko-KR" sz="1400" dirty="0" smtClean="0"/>
              <a:t>1404pulse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46957" y="1255222"/>
            <a:ext cx="1154186" cy="78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한바퀴</a:t>
            </a:r>
            <a:r>
              <a:rPr lang="ko-KR" altLang="en-US" dirty="0" smtClean="0"/>
              <a:t> </a:t>
            </a:r>
            <a:r>
              <a:rPr lang="en-US" altLang="ko-KR" sz="1400" dirty="0" smtClean="0"/>
              <a:t>9828</a:t>
            </a:r>
            <a:r>
              <a:rPr lang="en-US" altLang="ko-KR" sz="1400" dirty="0"/>
              <a:t>pulse</a:t>
            </a:r>
            <a:endParaRPr lang="ko-KR" altLang="en-US" sz="14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291984" y="2612102"/>
            <a:ext cx="2637263" cy="321321"/>
            <a:chOff x="3491880" y="2186193"/>
            <a:chExt cx="2637167" cy="32132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491880" y="2187186"/>
              <a:ext cx="1154186" cy="3203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40</a:t>
              </a:r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974861" y="2186193"/>
              <a:ext cx="1154186" cy="3213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279</a:t>
              </a:r>
              <a:endParaRPr lang="ko-KR" altLang="en-US" dirty="0"/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14844" y="1991510"/>
            <a:ext cx="115418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0.14mm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46957" y="2003811"/>
            <a:ext cx="115418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0.02mm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92080" y="3046616"/>
            <a:ext cx="2637167" cy="275329"/>
            <a:chOff x="3491880" y="2654575"/>
            <a:chExt cx="2637167" cy="275329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491880" y="2654575"/>
              <a:ext cx="1154186" cy="275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82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974861" y="2654575"/>
              <a:ext cx="1154186" cy="275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557</a:t>
              </a:r>
              <a:endParaRPr lang="ko-KR" altLang="en-US" dirty="0"/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5220915" y="5333671"/>
            <a:ext cx="1265049" cy="604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ko-KR" altLang="en-US" sz="1200" dirty="0" smtClean="0"/>
              <a:t>최종오차</a:t>
            </a:r>
            <a:r>
              <a:rPr lang="en-US" altLang="ko-KR" sz="1200" dirty="0" smtClean="0"/>
              <a:t>2Pulse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0.28mm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292080" y="3469856"/>
            <a:ext cx="2644731" cy="279818"/>
            <a:chOff x="3491880" y="3077815"/>
            <a:chExt cx="2644731" cy="27981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491880" y="3082304"/>
              <a:ext cx="1154186" cy="275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117</a:t>
              </a:r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982425" y="3077815"/>
              <a:ext cx="1154186" cy="275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832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46218" y="3814609"/>
            <a:ext cx="45814" cy="294891"/>
            <a:chOff x="4046018" y="3422568"/>
            <a:chExt cx="45814" cy="294891"/>
          </a:xfrm>
        </p:grpSpPr>
        <p:sp>
          <p:nvSpPr>
            <p:cNvPr id="27" name="순서도: 연결자 26"/>
            <p:cNvSpPr/>
            <p:nvPr/>
          </p:nvSpPr>
          <p:spPr>
            <a:xfrm>
              <a:off x="4046113" y="3422568"/>
              <a:ext cx="45719" cy="65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4046113" y="3533911"/>
              <a:ext cx="45719" cy="65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4046018" y="3652443"/>
              <a:ext cx="45719" cy="65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334806" y="3809017"/>
            <a:ext cx="45814" cy="294891"/>
            <a:chOff x="5553656" y="3455076"/>
            <a:chExt cx="45814" cy="294891"/>
          </a:xfrm>
        </p:grpSpPr>
        <p:sp>
          <p:nvSpPr>
            <p:cNvPr id="49" name="순서도: 연결자 48"/>
            <p:cNvSpPr/>
            <p:nvPr/>
          </p:nvSpPr>
          <p:spPr>
            <a:xfrm>
              <a:off x="5553751" y="3455076"/>
              <a:ext cx="45719" cy="65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5553751" y="3566419"/>
              <a:ext cx="45719" cy="65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연결자 50"/>
            <p:cNvSpPr/>
            <p:nvPr/>
          </p:nvSpPr>
          <p:spPr>
            <a:xfrm>
              <a:off x="5553656" y="3684951"/>
              <a:ext cx="45719" cy="65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291984" y="4191593"/>
            <a:ext cx="2644827" cy="1031565"/>
            <a:chOff x="3491784" y="3799552"/>
            <a:chExt cx="2644827" cy="103156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491784" y="4186425"/>
              <a:ext cx="1154186" cy="275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1350</a:t>
              </a:r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491880" y="4555788"/>
              <a:ext cx="1154186" cy="275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1406</a:t>
              </a:r>
              <a:endParaRPr lang="ko-KR" altLang="en-US" dirty="0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491880" y="3799552"/>
              <a:ext cx="2644731" cy="275329"/>
              <a:chOff x="3491880" y="3799552"/>
              <a:chExt cx="2644731" cy="275329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3491880" y="3799552"/>
                <a:ext cx="1154186" cy="2753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1280</a:t>
                </a:r>
                <a:endParaRPr lang="ko-KR" altLang="en-US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4982425" y="3799552"/>
                <a:ext cx="1154186" cy="2753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9470</a:t>
                </a:r>
                <a:endParaRPr lang="ko-KR" altLang="en-US" dirty="0"/>
              </a:p>
            </p:txBody>
          </p:sp>
        </p:grpSp>
        <p:sp>
          <p:nvSpPr>
            <p:cNvPr id="52" name="모서리가 둥근 직사각형 51"/>
            <p:cNvSpPr/>
            <p:nvPr/>
          </p:nvSpPr>
          <p:spPr>
            <a:xfrm>
              <a:off x="4981955" y="4186425"/>
              <a:ext cx="1154186" cy="275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9740</a:t>
              </a:r>
              <a:endParaRPr lang="ko-KR" altLang="en-US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982425" y="4555788"/>
              <a:ext cx="1154186" cy="275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9830</a:t>
              </a:r>
              <a:endParaRPr lang="ko-KR" altLang="en-US" dirty="0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6816493" y="5342282"/>
            <a:ext cx="1154186" cy="58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최종오차</a:t>
            </a:r>
            <a:r>
              <a:rPr lang="en-US" altLang="ko-KR" sz="1100" dirty="0" smtClean="0"/>
              <a:t>:</a:t>
            </a:r>
          </a:p>
          <a:p>
            <a:pPr algn="ctr"/>
            <a:r>
              <a:rPr lang="en-US" altLang="ko-KR" sz="1100" dirty="0" smtClean="0"/>
              <a:t>2Pulse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0.08mm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-12237"/>
            <a:ext cx="7772400" cy="1353005"/>
          </a:xfrm>
        </p:spPr>
        <p:txBody>
          <a:bodyPr/>
          <a:lstStyle/>
          <a:p>
            <a:r>
              <a:rPr lang="en-US" altLang="ko-KR" dirty="0" smtClean="0"/>
              <a:t>PSD </a:t>
            </a:r>
            <a:r>
              <a:rPr lang="ko-KR" altLang="en-US" dirty="0" smtClean="0"/>
              <a:t>센서제어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36" y="1090144"/>
            <a:ext cx="3885811" cy="242142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104390"/>
            <a:ext cx="3960441" cy="2407176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18643" y="3708655"/>
            <a:ext cx="6696743" cy="1371296"/>
            <a:chOff x="2176112" y="4725144"/>
            <a:chExt cx="6572352" cy="223897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112" y="4725144"/>
              <a:ext cx="2126833" cy="1885950"/>
            </a:xfrm>
            <a:prstGeom prst="rect">
              <a:avLst/>
            </a:prstGeom>
          </p:spPr>
        </p:pic>
        <p:sp>
          <p:nvSpPr>
            <p:cNvPr id="27" name="타원 26"/>
            <p:cNvSpPr/>
            <p:nvPr/>
          </p:nvSpPr>
          <p:spPr>
            <a:xfrm>
              <a:off x="3418424" y="5448135"/>
              <a:ext cx="793536" cy="42913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638832" y="5831452"/>
              <a:ext cx="396768" cy="42913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035599" y="5448135"/>
              <a:ext cx="2552625" cy="1515980"/>
              <a:chOff x="4035599" y="5448135"/>
              <a:chExt cx="2552625" cy="151598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4817826" y="5448135"/>
                <a:ext cx="1770398" cy="9331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오른쪽 화살표 30"/>
              <p:cNvSpPr/>
              <p:nvPr/>
            </p:nvSpPr>
            <p:spPr>
              <a:xfrm>
                <a:off x="4211960" y="5622874"/>
                <a:ext cx="701104" cy="705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오른쪽 화살표 31"/>
              <p:cNvSpPr/>
              <p:nvPr/>
            </p:nvSpPr>
            <p:spPr>
              <a:xfrm>
                <a:off x="4035599" y="6014631"/>
                <a:ext cx="877465" cy="74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17826" y="5557062"/>
                <a:ext cx="1675160" cy="1407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( Vin * 4095) /</a:t>
                </a:r>
              </a:p>
              <a:p>
                <a:r>
                  <a:rPr lang="en-US" altLang="ko-KR" sz="1600" dirty="0" smtClean="0"/>
                  <a:t>      3.3v</a:t>
                </a:r>
              </a:p>
              <a:p>
                <a:endParaRPr lang="en-US" altLang="ko-KR" dirty="0" smtClean="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5490153" y="6018726"/>
                <a:ext cx="4808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5258203" y="6381328"/>
                <a:ext cx="4448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6758756" y="5557061"/>
              <a:ext cx="1989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10bit 8channel-&gt;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12bit 16channel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5084214"/>
            <a:ext cx="6475560" cy="1225106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746528" y="5622753"/>
            <a:ext cx="1944216" cy="33484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5143" y="1484784"/>
            <a:ext cx="4921746" cy="36970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5142" y="1484785"/>
            <a:ext cx="4921746" cy="3697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5143" y="1502463"/>
            <a:ext cx="4921746" cy="36970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5142" y="1511344"/>
            <a:ext cx="5209779" cy="3697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5143" y="1482661"/>
            <a:ext cx="5209778" cy="369708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55576" y="-12237"/>
            <a:ext cx="7772400" cy="1353005"/>
          </a:xfrm>
        </p:spPr>
        <p:txBody>
          <a:bodyPr/>
          <a:lstStyle/>
          <a:p>
            <a:r>
              <a:rPr lang="ko-KR" altLang="en-US" dirty="0" err="1" smtClean="0"/>
              <a:t>맵핑</a:t>
            </a:r>
            <a:r>
              <a:rPr lang="ko-KR" altLang="en-US" dirty="0" smtClean="0"/>
              <a:t> 움직임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9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84784"/>
            <a:ext cx="8812088" cy="2562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45305" y="4182153"/>
            <a:ext cx="491829" cy="26487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45304" y="4725767"/>
            <a:ext cx="491829" cy="2667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58986" y="413838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5633" y="466599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미진행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46698" y="1700808"/>
            <a:ext cx="439317" cy="174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0615" y="1875002"/>
            <a:ext cx="496787" cy="174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96037" y="2233346"/>
            <a:ext cx="496787" cy="174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7402" y="2059152"/>
            <a:ext cx="248393" cy="174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78698" y="2407540"/>
            <a:ext cx="496787" cy="174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43089" y="2591702"/>
            <a:ext cx="113283" cy="174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66997" y="2765896"/>
            <a:ext cx="473155" cy="174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32388" y="2940090"/>
            <a:ext cx="727844" cy="20087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25592" y="3140968"/>
            <a:ext cx="466688" cy="1630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92280" y="3320256"/>
            <a:ext cx="491829" cy="18075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84109" y="3501008"/>
            <a:ext cx="444275" cy="1532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030480" y="3707190"/>
            <a:ext cx="444275" cy="1532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20213" y="3869334"/>
            <a:ext cx="444275" cy="1532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76863" y="2602455"/>
            <a:ext cx="78229" cy="1634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3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700808"/>
            <a:ext cx="756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기구부에서</a:t>
            </a:r>
            <a:r>
              <a:rPr lang="ko-KR" altLang="en-US" dirty="0"/>
              <a:t> 생기는 한계점을 많이 줄여서 디버깅이 편하였다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189:1 </a:t>
            </a:r>
            <a:r>
              <a:rPr lang="ko-KR" altLang="en-US" dirty="0"/>
              <a:t>모터를 써서 직진과 회전의 오차율을 많이 줄였다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제어 </a:t>
            </a:r>
            <a:r>
              <a:rPr lang="ko-KR" altLang="en-US" dirty="0" err="1"/>
              <a:t>주기에맞게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와의 </a:t>
            </a:r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ko-KR" altLang="en-US" dirty="0" err="1"/>
              <a:t>통신패킷을</a:t>
            </a:r>
            <a:r>
              <a:rPr lang="ko-KR" altLang="en-US" dirty="0"/>
              <a:t> 송수신하는데 문제없었다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모터선정 잘못해서 </a:t>
            </a:r>
            <a:r>
              <a:rPr lang="ko-KR" altLang="en-US" dirty="0" err="1" smtClean="0">
                <a:solidFill>
                  <a:srgbClr val="FF0000"/>
                </a:solidFill>
              </a:rPr>
              <a:t>오차값을</a:t>
            </a:r>
            <a:r>
              <a:rPr lang="ko-KR" altLang="en-US" dirty="0" smtClean="0">
                <a:solidFill>
                  <a:srgbClr val="FF0000"/>
                </a:solidFill>
              </a:rPr>
              <a:t> 잡는데 </a:t>
            </a:r>
            <a:r>
              <a:rPr lang="ko-KR" altLang="en-US" dirty="0" err="1" smtClean="0">
                <a:solidFill>
                  <a:srgbClr val="FF0000"/>
                </a:solidFill>
              </a:rPr>
              <a:t>오랜시간이</a:t>
            </a:r>
            <a:r>
              <a:rPr lang="ko-KR" altLang="en-US" dirty="0" smtClean="0">
                <a:solidFill>
                  <a:srgbClr val="FF0000"/>
                </a:solidFill>
              </a:rPr>
              <a:t> 걸리고 최종적으로 모터를 바꾸었다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모터오차율을 잡는데 시간을 </a:t>
            </a:r>
            <a:r>
              <a:rPr lang="ko-KR" altLang="en-US" dirty="0" err="1" smtClean="0">
                <a:solidFill>
                  <a:srgbClr val="FF0000"/>
                </a:solidFill>
              </a:rPr>
              <a:t>많이써서</a:t>
            </a:r>
            <a:r>
              <a:rPr lang="ko-KR" altLang="en-US" dirty="0" smtClean="0">
                <a:solidFill>
                  <a:srgbClr val="FF0000"/>
                </a:solidFill>
              </a:rPr>
              <a:t> 통합 및 디버깅의 일정이 늦어졌다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오차율을 줄이기 위해 모터속도를 빠르게 하지 </a:t>
            </a:r>
            <a:r>
              <a:rPr lang="ko-KR" altLang="en-US" dirty="0" err="1" smtClean="0">
                <a:solidFill>
                  <a:srgbClr val="FF0000"/>
                </a:solidFill>
              </a:rPr>
              <a:t>못한것이</a:t>
            </a:r>
            <a:r>
              <a:rPr lang="ko-KR" altLang="en-US" dirty="0" smtClean="0">
                <a:solidFill>
                  <a:srgbClr val="FF0000"/>
                </a:solidFill>
              </a:rPr>
              <a:t> 아쉽다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55576" y="-12237"/>
            <a:ext cx="7772400" cy="1353005"/>
          </a:xfrm>
        </p:spPr>
        <p:txBody>
          <a:bodyPr/>
          <a:lstStyle/>
          <a:p>
            <a:r>
              <a:rPr lang="ko-KR" altLang="en-US" dirty="0" smtClean="0"/>
              <a:t>자가평가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8002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Mapping</a:t>
            </a:r>
            <a:r>
              <a:rPr lang="ko-KR" altLang="en-US" dirty="0" smtClean="0">
                <a:solidFill>
                  <a:schemeClr val="accent5"/>
                </a:solidFill>
              </a:rPr>
              <a:t>기능을 가진</a:t>
            </a:r>
            <a:r>
              <a:rPr lang="en-US" altLang="ko-KR" dirty="0" smtClean="0">
                <a:solidFill>
                  <a:schemeClr val="accent5"/>
                </a:solidFill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ko-KR" altLang="en-US" dirty="0" smtClean="0">
                <a:solidFill>
                  <a:schemeClr val="accent5"/>
                </a:solidFill>
              </a:rPr>
              <a:t>최단거리 로봇</a:t>
            </a:r>
            <a:r>
              <a:rPr lang="ko-KR" altLang="en-US" dirty="0" smtClean="0"/>
              <a:t> </a:t>
            </a:r>
            <a:r>
              <a:rPr lang="en-US" altLang="ko-KR" sz="8000" dirty="0">
                <a:solidFill>
                  <a:srgbClr val="C00000"/>
                </a:solidFill>
              </a:rPr>
              <a:t>?</a:t>
            </a:r>
            <a:endParaRPr lang="ko-KR" altLang="en-US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기구부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09328"/>
            <a:ext cx="3600400" cy="221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6752"/>
            <a:ext cx="3744415" cy="22322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17032"/>
            <a:ext cx="3600400" cy="27149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44" y="3717032"/>
            <a:ext cx="3721295" cy="26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기구부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19517"/>
            <a:ext cx="3905433" cy="26695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" y="1119517"/>
            <a:ext cx="3791272" cy="26695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64" y="4005064"/>
            <a:ext cx="4506487" cy="268357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3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CNC</a:t>
            </a:r>
            <a:r>
              <a:rPr lang="ko-KR" altLang="en-US" dirty="0" smtClean="0"/>
              <a:t>가공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알루미늄커팅</a:t>
            </a:r>
            <a:r>
              <a:rPr lang="en-US" altLang="ko-KR" dirty="0" smtClean="0"/>
              <a:t>),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05063"/>
            <a:ext cx="4032448" cy="27095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1263535"/>
            <a:ext cx="3670804" cy="259751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026" name="Picture 2" descr="C:\Users\Andy Park\Desktop\Mapp\사진자료\KakaoTalk_b1812e348bdf43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55790"/>
            <a:ext cx="3528392" cy="2605258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3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기구부</a:t>
            </a:r>
            <a:r>
              <a:rPr lang="ko-KR" altLang="en-US" dirty="0" smtClean="0"/>
              <a:t> 조립</a:t>
            </a:r>
            <a:endParaRPr lang="ko-KR" altLang="en-US" dirty="0"/>
          </a:p>
        </p:txBody>
      </p:sp>
      <p:pic>
        <p:nvPicPr>
          <p:cNvPr id="2050" name="Picture 2" descr="C:\Users\Andy Park\Desktop\Mapp\사진자료\KakaoTalk_969b27c98f3d364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6842"/>
            <a:ext cx="3456384" cy="2592288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y Park\Desktop\Mapp\사진자료\KakaoTalk_b63d891add43c8b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456384" cy="2592288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dy Park\Desktop\Mapp\사진자료\KakaoTalk_d95ce5684f698e4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4032448" cy="2592288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보드납땜 </a:t>
            </a:r>
            <a:r>
              <a:rPr lang="en-US" altLang="ko-KR" dirty="0" smtClean="0"/>
              <a:t>&amp; TEST</a:t>
            </a:r>
            <a:endParaRPr lang="ko-KR" altLang="en-US" dirty="0"/>
          </a:p>
        </p:txBody>
      </p:sp>
      <p:pic>
        <p:nvPicPr>
          <p:cNvPr id="3074" name="Picture 2" descr="C:\Users\Andy Park\Desktop\Mapp\사진자료\KakaoTalk_d99d1076044a34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960440" cy="424847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dy Park\Desktop\Mapp\사진자료\KakaoTalk_002f09771b3a74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960440" cy="424847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완성 모습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2" y="1484784"/>
            <a:ext cx="3816424" cy="39990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84784"/>
            <a:ext cx="4176464" cy="39990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60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모터 제어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04733"/>
              </p:ext>
            </p:extLst>
          </p:nvPr>
        </p:nvGraphicFramePr>
        <p:xfrm>
          <a:off x="1547664" y="119675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16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기어비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엔코더펄스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Gear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27:1 Pulse:13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Gear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189:1 Pulse:13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8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바퀴당엔코더펄스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27*13</a:t>
                      </a:r>
                      <a:r>
                        <a:rPr lang="en-US" altLang="ko-KR" baseline="0" dirty="0" smtClean="0"/>
                        <a:t>=351  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351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*4 -&gt; 1404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189*13=2457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2457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*4 -&gt; 9828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633085"/>
            <a:ext cx="1440160" cy="203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03846" y="2564904"/>
            <a:ext cx="1395945" cy="2088232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330932" y="5287751"/>
            <a:ext cx="3583383" cy="726941"/>
            <a:chOff x="3347864" y="5010059"/>
            <a:chExt cx="3583383" cy="726941"/>
          </a:xfrm>
        </p:grpSpPr>
        <p:cxnSp>
          <p:nvCxnSpPr>
            <p:cNvPr id="30" name="직선 연결선 29"/>
            <p:cNvCxnSpPr/>
            <p:nvPr/>
          </p:nvCxnSpPr>
          <p:spPr>
            <a:xfrm flipV="1">
              <a:off x="3347864" y="5013176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3491880" y="5013176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347864" y="5013803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500264" y="5733256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3652664" y="5013176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3796680" y="5013176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652664" y="5013803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805064" y="5733256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3945300" y="5010059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4089316" y="5010059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945300" y="5010686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097700" y="5730139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250100" y="5010059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4394116" y="5010059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250100" y="5010686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402500" y="5730139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4533860" y="5013176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4677876" y="5013176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533860" y="5013803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686260" y="5733256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838660" y="5013176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4982676" y="5013176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838660" y="5013803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991060" y="5733256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131296" y="5010059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5275312" y="5010059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131296" y="5010686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83696" y="5730139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5436096" y="5010059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5580112" y="5010059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436096" y="5010686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588496" y="5730139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5732595" y="5016920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5876611" y="5016920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732595" y="5017547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5884995" y="5737000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6037395" y="5016920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6181411" y="5016920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037395" y="5017547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189795" y="5737000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330031" y="5013803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6474047" y="5013803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330031" y="5014430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482431" y="5733883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634831" y="5013803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6778847" y="5013803"/>
              <a:ext cx="0" cy="7200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634831" y="5014430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787231" y="5733883"/>
              <a:ext cx="14401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3270920" y="3303972"/>
            <a:ext cx="3600400" cy="613054"/>
            <a:chOff x="3270920" y="3303972"/>
            <a:chExt cx="3600400" cy="613054"/>
          </a:xfrm>
        </p:grpSpPr>
        <p:cxnSp>
          <p:nvCxnSpPr>
            <p:cNvPr id="8" name="꺾인 연결선 7"/>
            <p:cNvCxnSpPr/>
            <p:nvPr/>
          </p:nvCxnSpPr>
          <p:spPr>
            <a:xfrm>
              <a:off x="3270920" y="3303972"/>
              <a:ext cx="720080" cy="612068"/>
            </a:xfrm>
            <a:prstGeom prst="bentConnector3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>
              <a:off x="4711080" y="3303972"/>
              <a:ext cx="720080" cy="612068"/>
            </a:xfrm>
            <a:prstGeom prst="bentConnector3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/>
            <p:nvPr/>
          </p:nvCxnSpPr>
          <p:spPr>
            <a:xfrm>
              <a:off x="3991000" y="3303972"/>
              <a:ext cx="720080" cy="612068"/>
            </a:xfrm>
            <a:prstGeom prst="bentConnector3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/>
            <p:nvPr/>
          </p:nvCxnSpPr>
          <p:spPr>
            <a:xfrm>
              <a:off x="5431160" y="3303972"/>
              <a:ext cx="720080" cy="612068"/>
            </a:xfrm>
            <a:prstGeom prst="bentConnector3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/>
            <p:nvPr/>
          </p:nvCxnSpPr>
          <p:spPr>
            <a:xfrm>
              <a:off x="6151240" y="3303972"/>
              <a:ext cx="720080" cy="612068"/>
            </a:xfrm>
            <a:prstGeom prst="bentConnector3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3986064" y="3303972"/>
              <a:ext cx="0" cy="61206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4711080" y="3304958"/>
              <a:ext cx="0" cy="61206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5431160" y="3303972"/>
              <a:ext cx="0" cy="61206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6151240" y="3303972"/>
              <a:ext cx="0" cy="61206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8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152</Words>
  <Application>Microsoft Office PowerPoint</Application>
  <PresentationFormat>화면 슬라이드 쇼(4:3)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Mapping기능을 가진 최단거리 로봇 </vt:lpstr>
      <vt:lpstr>Mapping기능을 가진 최단거리 로봇 ?</vt:lpstr>
      <vt:lpstr>기구부 설계</vt:lpstr>
      <vt:lpstr>기구부 설계</vt:lpstr>
      <vt:lpstr>CNC가공(알루미늄커팅), 제작</vt:lpstr>
      <vt:lpstr>기구부 조립</vt:lpstr>
      <vt:lpstr>보드납땜 &amp; TEST</vt:lpstr>
      <vt:lpstr>완성 모습</vt:lpstr>
      <vt:lpstr>모터 제어</vt:lpstr>
      <vt:lpstr>WHY ? </vt:lpstr>
      <vt:lpstr>PSD 센서제어</vt:lpstr>
      <vt:lpstr>맵핑 움직임</vt:lpstr>
      <vt:lpstr>일정</vt:lpstr>
      <vt:lpstr>자가평가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Andy Park</dc:creator>
  <cp:lastModifiedBy>Andy Park</cp:lastModifiedBy>
  <cp:revision>61</cp:revision>
  <dcterms:created xsi:type="dcterms:W3CDTF">2014-02-23T12:18:48Z</dcterms:created>
  <dcterms:modified xsi:type="dcterms:W3CDTF">2014-03-14T20:52:17Z</dcterms:modified>
</cp:coreProperties>
</file>