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7C730-F9BC-4E6B-993F-6DD95BAB1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D74971-9CAB-447A-983E-8D8D83B3A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966075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{2CD2C5B6-1C5D-4201-9688-ED3E5353E522}tf16401371</Template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아틀라스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213</dc:creator>
  <cp:lastModifiedBy>213</cp:lastModifiedBy>
  <cp:revision>1</cp:revision>
  <dcterms:created xsi:type="dcterms:W3CDTF">2023-03-15T05:36:59Z</dcterms:created>
  <dcterms:modified xsi:type="dcterms:W3CDTF">2023-03-15T05:37:26Z</dcterms:modified>
</cp:coreProperties>
</file>