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95439"/>
  </p:normalViewPr>
  <p:slideViewPr>
    <p:cSldViewPr snapToGrid="0">
      <p:cViewPr varScale="1">
        <p:scale>
          <a:sx n="80" d="100"/>
          <a:sy n="8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5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2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7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734C-EE5E-4158-B19F-E9FB1BA83E62}" type="datetimeFigureOut">
              <a:rPr lang="ko-KR" altLang="en-US" smtClean="0"/>
              <a:t>2017. 12. 24.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D9EA-D91E-411B-A0F0-B344D1D83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4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oleObject" Target="../embeddings/oleObject2.bin"/><Relationship Id="rId9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86581"/>
              </p:ext>
            </p:extLst>
          </p:nvPr>
        </p:nvGraphicFramePr>
        <p:xfrm>
          <a:off x="5617849" y="914075"/>
          <a:ext cx="7357116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aph" r:id="rId4" imgW="4153680" imgH="2901600" progId="Origin50.Graph">
                  <p:embed/>
                </p:oleObj>
              </mc:Choice>
              <mc:Fallback>
                <p:oleObj name="Graph" r:id="rId4" imgW="41536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7849" y="914075"/>
                        <a:ext cx="7357116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888" y="228600"/>
                <a:ext cx="9744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 smtClean="0"/>
                  <a:t> </a:t>
                </a:r>
                <a:r>
                  <a:rPr lang="en-US" altLang="ko-KR" sz="3200" dirty="0" smtClean="0"/>
                  <a:t>distribution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" y="228600"/>
                <a:ext cx="9744075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627" t="-14737" b="-3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013224"/>
              </p:ext>
            </p:extLst>
          </p:nvPr>
        </p:nvGraphicFramePr>
        <p:xfrm>
          <a:off x="-390264" y="899793"/>
          <a:ext cx="7357116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Graph" r:id="rId8" imgW="4153680" imgH="2901600" progId="Origin50.Graph">
                  <p:embed/>
                </p:oleObj>
              </mc:Choice>
              <mc:Fallback>
                <p:oleObj name="Graph" r:id="rId8" imgW="41536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390264" y="899793"/>
                        <a:ext cx="7357116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08729" y="2140708"/>
            <a:ext cx="24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Slope = 2.98(3)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10800000">
            <a:off x="7808729" y="2544270"/>
            <a:ext cx="813156" cy="82648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2888" y="228600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Cluster-size distribution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30381"/>
              </p:ext>
            </p:extLst>
          </p:nvPr>
        </p:nvGraphicFramePr>
        <p:xfrm>
          <a:off x="5101292" y="971214"/>
          <a:ext cx="7359928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Graph" r:id="rId5" imgW="4154760" imgH="2901600" progId="Origin50.Graph">
                  <p:embed/>
                </p:oleObj>
              </mc:Choice>
              <mc:Fallback>
                <p:oleObj name="Graph" r:id="rId5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1292" y="971214"/>
                        <a:ext cx="7359928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57913" y="6026469"/>
            <a:ext cx="57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BA-model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preferential attachment rule</a:t>
            </a:r>
            <a:r>
              <a:rPr lang="ko-KR" altLang="en-US" dirty="0" smtClean="0"/>
              <a:t>을 쓰기 때문에 </a:t>
            </a:r>
            <a:r>
              <a:rPr lang="en-US" altLang="ko-KR" dirty="0" smtClean="0"/>
              <a:t>giant cluster</a:t>
            </a:r>
            <a:r>
              <a:rPr lang="ko-KR" altLang="en-US" dirty="0" smtClean="0"/>
              <a:t>를 제외한 </a:t>
            </a:r>
            <a:r>
              <a:rPr lang="en-US" altLang="ko-KR" dirty="0" smtClean="0"/>
              <a:t>isolated cluster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29411"/>
              </p:ext>
            </p:extLst>
          </p:nvPr>
        </p:nvGraphicFramePr>
        <p:xfrm>
          <a:off x="-631291" y="914075"/>
          <a:ext cx="7359928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Graph" r:id="rId7" imgW="4154760" imgH="2901600" progId="Origin50.Graph">
                  <p:embed/>
                </p:oleObj>
              </mc:Choice>
              <mc:Fallback>
                <p:oleObj name="Graph" r:id="rId7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631291" y="914075"/>
                        <a:ext cx="7359928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46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24461"/>
              </p:ext>
            </p:extLst>
          </p:nvPr>
        </p:nvGraphicFramePr>
        <p:xfrm>
          <a:off x="5598179" y="942642"/>
          <a:ext cx="7359928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8179" y="942642"/>
                        <a:ext cx="7359928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18878"/>
              </p:ext>
            </p:extLst>
          </p:nvPr>
        </p:nvGraphicFramePr>
        <p:xfrm>
          <a:off x="-288386" y="956930"/>
          <a:ext cx="7359928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Graph" r:id="rId5" imgW="4154760" imgH="2901600" progId="Origin50.Graph">
                  <p:embed/>
                </p:oleObj>
              </mc:Choice>
              <mc:Fallback>
                <p:oleObj name="Graph" r:id="rId5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88386" y="956930"/>
                        <a:ext cx="7359928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2888" y="228600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 Node to node distance distribution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9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88" y="228600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en-US" altLang="ko-KR" sz="3200" dirty="0" smtClean="0"/>
              <a:t>. Clustering coefficient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227305"/>
                  </p:ext>
                </p:extLst>
              </p:nvPr>
            </p:nvGraphicFramePr>
            <p:xfrm>
              <a:off x="717550" y="173407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Network</a:t>
                          </a:r>
                          <a:r>
                            <a:rPr lang="en-US" altLang="ko-KR" baseline="0" dirty="0" smtClean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Clustering</a:t>
                          </a:r>
                          <a:r>
                            <a:rPr lang="en-US" altLang="ko-KR" baseline="0" dirty="0" smtClean="0"/>
                            <a:t> coefficient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0.01001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0.00503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0.00249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0.00126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0.00006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227305"/>
                  </p:ext>
                </p:extLst>
              </p:nvPr>
            </p:nvGraphicFramePr>
            <p:xfrm>
              <a:off x="717550" y="173407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1" t="-885" r="-100783" b="-4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524" t="-885" r="-1047" b="-499115"/>
                          </a:stretch>
                        </a:blipFill>
                      </a:tcPr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0.01001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0.00503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0.00249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0.00126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0.00006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630696"/>
                  </p:ext>
                </p:extLst>
              </p:nvPr>
            </p:nvGraphicFramePr>
            <p:xfrm>
              <a:off x="6799262" y="171502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Network</a:t>
                          </a:r>
                          <a:r>
                            <a:rPr lang="en-US" altLang="ko-KR" baseline="0" dirty="0" smtClean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Clustering</a:t>
                          </a:r>
                          <a:r>
                            <a:rPr lang="en-US" altLang="ko-KR" baseline="0" dirty="0" smtClean="0"/>
                            <a:t> coefficient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0.0616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0.0361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0.0211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0.0120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0.0070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630696"/>
                  </p:ext>
                </p:extLst>
              </p:nvPr>
            </p:nvGraphicFramePr>
            <p:xfrm>
              <a:off x="6799262" y="171502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62" t="-885" r="-101309" b="-4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62" t="-885" r="-1309" b="-499115"/>
                          </a:stretch>
                        </a:blipFill>
                      </a:tcPr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0.0616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0.0361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0.0211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0.0120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0.0070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20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8" y="228600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5. Pearson Coefficient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143655"/>
                  </p:ext>
                </p:extLst>
              </p:nvPr>
            </p:nvGraphicFramePr>
            <p:xfrm>
              <a:off x="717550" y="173407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Network</a:t>
                          </a:r>
                          <a:r>
                            <a:rPr lang="en-US" altLang="ko-KR" baseline="0" dirty="0" smtClean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aseline="0" dirty="0" smtClean="0"/>
                            <a:t>Pearson coefficient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-0.00026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-0.00192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-0.00006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0.00077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0.00003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143655"/>
                  </p:ext>
                </p:extLst>
              </p:nvPr>
            </p:nvGraphicFramePr>
            <p:xfrm>
              <a:off x="717550" y="173407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1" t="-885" r="-100783" b="-4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524" t="-885" r="-1047" b="-499115"/>
                          </a:stretch>
                        </a:blipFill>
                      </a:tcPr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-0.00026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-0.00192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-0.00006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0.00077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0.00003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1794562"/>
                  </p:ext>
                </p:extLst>
              </p:nvPr>
            </p:nvGraphicFramePr>
            <p:xfrm>
              <a:off x="6799262" y="171502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Network</a:t>
                          </a:r>
                          <a:r>
                            <a:rPr lang="en-US" altLang="ko-KR" baseline="0" dirty="0" smtClean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aseline="0" dirty="0" smtClean="0"/>
                            <a:t>Pearson coefficient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-0.00850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-0.00578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-0.00225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-0.00016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0.00033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1794562"/>
                  </p:ext>
                </p:extLst>
              </p:nvPr>
            </p:nvGraphicFramePr>
            <p:xfrm>
              <a:off x="6799262" y="171502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62" t="-885" r="-101309" b="-4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62" t="-885" r="-1309" b="-499115"/>
                          </a:stretch>
                        </a:blipFill>
                      </a:tcPr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-0.00850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-0.00578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-0.00225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-0.00016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0.00033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82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8" y="228600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6. Average nearest neighbor degree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593996"/>
                  </p:ext>
                </p:extLst>
              </p:nvPr>
            </p:nvGraphicFramePr>
            <p:xfrm>
              <a:off x="717550" y="173407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Network</a:t>
                          </a:r>
                          <a:r>
                            <a:rPr lang="en-US" altLang="ko-KR" baseline="0" dirty="0" smtClean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𝒏𝒏</m:t>
                                        </m:r>
                                      </m:sub>
                                    </m:s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10.994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10.997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10.999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593996"/>
                  </p:ext>
                </p:extLst>
              </p:nvPr>
            </p:nvGraphicFramePr>
            <p:xfrm>
              <a:off x="717550" y="173407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1" t="-885" r="-100783" b="-4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524" t="-885" r="-1047" b="-499115"/>
                          </a:stretch>
                        </a:blipFill>
                      </a:tcPr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10.994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10.997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10.990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10.999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177374"/>
                  </p:ext>
                </p:extLst>
              </p:nvPr>
            </p:nvGraphicFramePr>
            <p:xfrm>
              <a:off x="6799262" y="171502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Network</a:t>
                          </a:r>
                          <a:r>
                            <a:rPr lang="en-US" altLang="ko-KR" baseline="0" dirty="0" smtClean="0"/>
                            <a:t> 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𝒏𝒏</m:t>
                                        </m:r>
                                      </m:sub>
                                    </m:s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35.87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38.92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42.05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45.09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48.01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177374"/>
                  </p:ext>
                </p:extLst>
              </p:nvPr>
            </p:nvGraphicFramePr>
            <p:xfrm>
              <a:off x="6799262" y="1715026"/>
              <a:ext cx="4654550" cy="4108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7275"/>
                    <a:gridCol w="2327275"/>
                  </a:tblGrid>
                  <a:tr h="6847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62" t="-885" r="-101309" b="-4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62" t="-885" r="-1309" b="-499115"/>
                          </a:stretch>
                        </a:blipFill>
                      </a:tcPr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35.87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38.92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42.05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45.09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847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48.01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36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8" y="228600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7</a:t>
            </a:r>
            <a:r>
              <a:rPr lang="en-US" altLang="ko-KR" sz="3200" dirty="0" smtClean="0"/>
              <a:t>. </a:t>
            </a:r>
            <a:r>
              <a:rPr lang="en-US" altLang="ko-KR" sz="3200" dirty="0" err="1"/>
              <a:t>Betweenness</a:t>
            </a:r>
            <a:r>
              <a:rPr lang="en-US" altLang="ko-KR" sz="3200" dirty="0"/>
              <a:t> Centrality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err="1" smtClean="0"/>
                  <a:t>Erods-Renyi</a:t>
                </a:r>
                <a:r>
                  <a:rPr lang="en-US" altLang="ko-KR" sz="2000" dirty="0" smtClean="0"/>
                  <a:t> Network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0" y="1042669"/>
                <a:ext cx="37653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Barabasi-Albert 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042669"/>
                <a:ext cx="460057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644524"/>
              </p:ext>
            </p:extLst>
          </p:nvPr>
        </p:nvGraphicFramePr>
        <p:xfrm>
          <a:off x="5489255" y="942639"/>
          <a:ext cx="7357116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Graph" r:id="rId5" imgW="4153680" imgH="2901600" progId="Origin50.Graph">
                  <p:embed/>
                </p:oleObj>
              </mc:Choice>
              <mc:Fallback>
                <p:oleObj name="Graph" r:id="rId5" imgW="41536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9255" y="942639"/>
                        <a:ext cx="7357116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15308"/>
              </p:ext>
            </p:extLst>
          </p:nvPr>
        </p:nvGraphicFramePr>
        <p:xfrm>
          <a:off x="-557644" y="942638"/>
          <a:ext cx="7357116" cy="514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Graph" r:id="rId7" imgW="4153680" imgH="2901600" progId="Origin50.Graph">
                  <p:embed/>
                </p:oleObj>
              </mc:Choice>
              <mc:Fallback>
                <p:oleObj name="Graph" r:id="rId7" imgW="41536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557644" y="942638"/>
                        <a:ext cx="7357116" cy="514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2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203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과학 및 응용</dc:title>
  <dc:creator>JHKIM</dc:creator>
  <cp:lastModifiedBy>Microsoft Office User</cp:lastModifiedBy>
  <cp:revision>8</cp:revision>
  <dcterms:created xsi:type="dcterms:W3CDTF">2015-06-18T04:31:17Z</dcterms:created>
  <dcterms:modified xsi:type="dcterms:W3CDTF">2017-12-24T13:58:12Z</dcterms:modified>
</cp:coreProperties>
</file>