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2" r:id="rId2"/>
    <p:sldId id="260" r:id="rId3"/>
    <p:sldId id="265" r:id="rId4"/>
    <p:sldId id="264" r:id="rId5"/>
    <p:sldId id="256" r:id="rId6"/>
    <p:sldId id="258" r:id="rId7"/>
    <p:sldId id="259" r:id="rId8"/>
    <p:sldId id="263" r:id="rId9"/>
    <p:sldId id="257" r:id="rId1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203148-A7A4-437D-B1DC-F79882FD4A3C}" v="65" dt="2024-01-02T04:58:40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542" y="114"/>
      </p:cViewPr>
      <p:guideLst>
        <p:guide orient="horz" pos="120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진호/ICT Division/Ackerton" userId="92d3c817-f53c-4f65-98ce-bd6dabb98008" providerId="ADAL" clId="{8C203148-A7A4-437D-B1DC-F79882FD4A3C}"/>
    <pc:docChg chg="undo redo custSel modSld sldOrd">
      <pc:chgData name="이진호/ICT Division/Ackerton" userId="92d3c817-f53c-4f65-98ce-bd6dabb98008" providerId="ADAL" clId="{8C203148-A7A4-437D-B1DC-F79882FD4A3C}" dt="2024-01-02T04:58:48.821" v="4021" actId="478"/>
      <pc:docMkLst>
        <pc:docMk/>
      </pc:docMkLst>
      <pc:sldChg chg="addSp delSp modSp mod ord">
        <pc:chgData name="이진호/ICT Division/Ackerton" userId="92d3c817-f53c-4f65-98ce-bd6dabb98008" providerId="ADAL" clId="{8C203148-A7A4-437D-B1DC-F79882FD4A3C}" dt="2024-01-02T04:57:06.635" v="3939" actId="478"/>
        <pc:sldMkLst>
          <pc:docMk/>
          <pc:sldMk cId="1913006181" sldId="256"/>
        </pc:sldMkLst>
        <pc:spChg chg="add mod ord">
          <ac:chgData name="이진호/ICT Division/Ackerton" userId="92d3c817-f53c-4f65-98ce-bd6dabb98008" providerId="ADAL" clId="{8C203148-A7A4-437D-B1DC-F79882FD4A3C}" dt="2023-12-18T07:08:49.097" v="85" actId="167"/>
          <ac:spMkLst>
            <pc:docMk/>
            <pc:sldMk cId="1913006181" sldId="256"/>
            <ac:spMk id="3" creationId="{E6BBBB74-41BE-8C36-BC11-7431FA5EA081}"/>
          </ac:spMkLst>
        </pc:spChg>
        <pc:spChg chg="add del mod">
          <ac:chgData name="이진호/ICT Division/Ackerton" userId="92d3c817-f53c-4f65-98ce-bd6dabb98008" providerId="ADAL" clId="{8C203148-A7A4-437D-B1DC-F79882FD4A3C}" dt="2024-01-02T04:56:27.080" v="3934"/>
          <ac:spMkLst>
            <pc:docMk/>
            <pc:sldMk cId="1913006181" sldId="256"/>
            <ac:spMk id="4" creationId="{7BFBD680-9013-EA2D-DF7D-AF951A1BB8BC}"/>
          </ac:spMkLst>
        </pc:spChg>
        <pc:spChg chg="del">
          <ac:chgData name="이진호/ICT Division/Ackerton" userId="92d3c817-f53c-4f65-98ce-bd6dabb98008" providerId="ADAL" clId="{8C203148-A7A4-437D-B1DC-F79882FD4A3C}" dt="2023-12-18T07:07:30.291" v="77" actId="478"/>
          <ac:spMkLst>
            <pc:docMk/>
            <pc:sldMk cId="1913006181" sldId="256"/>
            <ac:spMk id="4" creationId="{D93E462C-3F8E-54F2-DD0A-3D3A63370422}"/>
          </ac:spMkLst>
        </pc:spChg>
        <pc:spChg chg="mod">
          <ac:chgData name="이진호/ICT Division/Ackerton" userId="92d3c817-f53c-4f65-98ce-bd6dabb98008" providerId="ADAL" clId="{8C203148-A7A4-437D-B1DC-F79882FD4A3C}" dt="2024-01-02T02:01:00.581" v="3869" actId="20577"/>
          <ac:spMkLst>
            <pc:docMk/>
            <pc:sldMk cId="1913006181" sldId="256"/>
            <ac:spMk id="5" creationId="{D2729C85-07F5-0F89-390D-0C6A92BD83C4}"/>
          </ac:spMkLst>
        </pc:spChg>
        <pc:spChg chg="add del mod">
          <ac:chgData name="이진호/ICT Division/Ackerton" userId="92d3c817-f53c-4f65-98ce-bd6dabb98008" providerId="ADAL" clId="{8C203148-A7A4-437D-B1DC-F79882FD4A3C}" dt="2024-01-02T04:57:06.635" v="3939" actId="478"/>
          <ac:spMkLst>
            <pc:docMk/>
            <pc:sldMk cId="1913006181" sldId="256"/>
            <ac:spMk id="7" creationId="{89B9AA34-10FD-7E66-D69A-39AFF6BC35F0}"/>
          </ac:spMkLst>
        </pc:spChg>
        <pc:spChg chg="mod">
          <ac:chgData name="이진호/ICT Division/Ackerton" userId="92d3c817-f53c-4f65-98ce-bd6dabb98008" providerId="ADAL" clId="{8C203148-A7A4-437D-B1DC-F79882FD4A3C}" dt="2024-01-02T04:56:57.484" v="3938" actId="1036"/>
          <ac:spMkLst>
            <pc:docMk/>
            <pc:sldMk cId="1913006181" sldId="256"/>
            <ac:spMk id="23" creationId="{18687564-C0D6-9018-2B26-0D3C45B73CBC}"/>
          </ac:spMkLst>
        </pc:spChg>
        <pc:picChg chg="add mod ord">
          <ac:chgData name="이진호/ICT Division/Ackerton" userId="92d3c817-f53c-4f65-98ce-bd6dabb98008" providerId="ADAL" clId="{8C203148-A7A4-437D-B1DC-F79882FD4A3C}" dt="2023-12-18T07:08:49.097" v="85" actId="167"/>
          <ac:picMkLst>
            <pc:docMk/>
            <pc:sldMk cId="1913006181" sldId="256"/>
            <ac:picMk id="2" creationId="{F5CFE694-E14A-7F76-4C33-1CC6EE9BF5FD}"/>
          </ac:picMkLst>
        </pc:picChg>
        <pc:picChg chg="add mod ord">
          <ac:chgData name="이진호/ICT Division/Ackerton" userId="92d3c817-f53c-4f65-98ce-bd6dabb98008" providerId="ADAL" clId="{8C203148-A7A4-437D-B1DC-F79882FD4A3C}" dt="2023-12-18T07:08:49.097" v="85" actId="167"/>
          <ac:picMkLst>
            <pc:docMk/>
            <pc:sldMk cId="1913006181" sldId="256"/>
            <ac:picMk id="6" creationId="{84D94D74-F417-5D12-CA23-85096B92D503}"/>
          </ac:picMkLst>
        </pc:picChg>
      </pc:sldChg>
      <pc:sldChg chg="addSp modSp mod">
        <pc:chgData name="이진호/ICT Division/Ackerton" userId="92d3c817-f53c-4f65-98ce-bd6dabb98008" providerId="ADAL" clId="{8C203148-A7A4-437D-B1DC-F79882FD4A3C}" dt="2023-12-18T07:27:08.283" v="1727" actId="1076"/>
        <pc:sldMkLst>
          <pc:docMk/>
          <pc:sldMk cId="1668864961" sldId="257"/>
        </pc:sldMkLst>
        <pc:picChg chg="add mod">
          <ac:chgData name="이진호/ICT Division/Ackerton" userId="92d3c817-f53c-4f65-98ce-bd6dabb98008" providerId="ADAL" clId="{8C203148-A7A4-437D-B1DC-F79882FD4A3C}" dt="2023-12-18T07:27:08.283" v="1727" actId="1076"/>
          <ac:picMkLst>
            <pc:docMk/>
            <pc:sldMk cId="1668864961" sldId="257"/>
            <ac:picMk id="2" creationId="{B07C4C62-AF11-337A-5D3E-90996D42AA2A}"/>
          </ac:picMkLst>
        </pc:picChg>
      </pc:sldChg>
      <pc:sldChg chg="addSp delSp modSp mod">
        <pc:chgData name="이진호/ICT Division/Ackerton" userId="92d3c817-f53c-4f65-98ce-bd6dabb98008" providerId="ADAL" clId="{8C203148-A7A4-437D-B1DC-F79882FD4A3C}" dt="2024-01-02T04:57:28.681" v="3942" actId="478"/>
        <pc:sldMkLst>
          <pc:docMk/>
          <pc:sldMk cId="2003107856" sldId="258"/>
        </pc:sldMkLst>
        <pc:spChg chg="del">
          <ac:chgData name="이진호/ICT Division/Ackerton" userId="92d3c817-f53c-4f65-98ce-bd6dabb98008" providerId="ADAL" clId="{8C203148-A7A4-437D-B1DC-F79882FD4A3C}" dt="2023-12-18T07:07:27.845" v="76" actId="478"/>
          <ac:spMkLst>
            <pc:docMk/>
            <pc:sldMk cId="2003107856" sldId="258"/>
            <ac:spMk id="4" creationId="{528E4344-4C0B-4D00-DF6B-EA2BCB449405}"/>
          </ac:spMkLst>
        </pc:spChg>
        <pc:spChg chg="add mod">
          <ac:chgData name="이진호/ICT Division/Ackerton" userId="92d3c817-f53c-4f65-98ce-bd6dabb98008" providerId="ADAL" clId="{8C203148-A7A4-437D-B1DC-F79882FD4A3C}" dt="2024-01-02T04:57:24.400" v="3941" actId="1036"/>
          <ac:spMkLst>
            <pc:docMk/>
            <pc:sldMk cId="2003107856" sldId="258"/>
            <ac:spMk id="4" creationId="{9204A8EE-E5A1-2D2E-A4B9-1635097BB24E}"/>
          </ac:spMkLst>
        </pc:spChg>
        <pc:spChg chg="mod">
          <ac:chgData name="이진호/ICT Division/Ackerton" userId="92d3c817-f53c-4f65-98ce-bd6dabb98008" providerId="ADAL" clId="{8C203148-A7A4-437D-B1DC-F79882FD4A3C}" dt="2024-01-02T02:01:05.128" v="3870"/>
          <ac:spMkLst>
            <pc:docMk/>
            <pc:sldMk cId="2003107856" sldId="258"/>
            <ac:spMk id="5" creationId="{60E3DA89-AC12-3B38-0D22-0DDF699B89E9}"/>
          </ac:spMkLst>
        </pc:spChg>
        <pc:spChg chg="add mod ord">
          <ac:chgData name="이진호/ICT Division/Ackerton" userId="92d3c817-f53c-4f65-98ce-bd6dabb98008" providerId="ADAL" clId="{8C203148-A7A4-437D-B1DC-F79882FD4A3C}" dt="2023-12-18T07:08:37.442" v="84" actId="167"/>
          <ac:spMkLst>
            <pc:docMk/>
            <pc:sldMk cId="2003107856" sldId="258"/>
            <ac:spMk id="6" creationId="{DEE94EC2-FD19-F539-1C30-A6ABE3E18B8B}"/>
          </ac:spMkLst>
        </pc:spChg>
        <pc:spChg chg="add del mod">
          <ac:chgData name="이진호/ICT Division/Ackerton" userId="92d3c817-f53c-4f65-98ce-bd6dabb98008" providerId="ADAL" clId="{8C203148-A7A4-437D-B1DC-F79882FD4A3C}" dt="2023-12-18T07:53:12.058" v="1954" actId="478"/>
          <ac:spMkLst>
            <pc:docMk/>
            <pc:sldMk cId="2003107856" sldId="258"/>
            <ac:spMk id="8" creationId="{3218A089-AED0-18C2-E09D-F2E33C4323BF}"/>
          </ac:spMkLst>
        </pc:spChg>
        <pc:spChg chg="add del mod">
          <ac:chgData name="이진호/ICT Division/Ackerton" userId="92d3c817-f53c-4f65-98ce-bd6dabb98008" providerId="ADAL" clId="{8C203148-A7A4-437D-B1DC-F79882FD4A3C}" dt="2024-01-02T04:57:28.681" v="3942" actId="478"/>
          <ac:spMkLst>
            <pc:docMk/>
            <pc:sldMk cId="2003107856" sldId="258"/>
            <ac:spMk id="16" creationId="{168B0BC4-EE45-819C-2C93-9B8A243721DF}"/>
          </ac:spMkLst>
        </pc:spChg>
        <pc:spChg chg="del">
          <ac:chgData name="이진호/ICT Division/Ackerton" userId="92d3c817-f53c-4f65-98ce-bd6dabb98008" providerId="ADAL" clId="{8C203148-A7A4-437D-B1DC-F79882FD4A3C}" dt="2023-12-18T07:52:48.114" v="1946" actId="478"/>
          <ac:spMkLst>
            <pc:docMk/>
            <pc:sldMk cId="2003107856" sldId="258"/>
            <ac:spMk id="33" creationId="{B4DB7781-CC46-44B6-2B92-42AA60C5B753}"/>
          </ac:spMkLst>
        </pc:spChg>
        <pc:picChg chg="add mod ord">
          <ac:chgData name="이진호/ICT Division/Ackerton" userId="92d3c817-f53c-4f65-98ce-bd6dabb98008" providerId="ADAL" clId="{8C203148-A7A4-437D-B1DC-F79882FD4A3C}" dt="2023-12-18T07:08:37.442" v="84" actId="167"/>
          <ac:picMkLst>
            <pc:docMk/>
            <pc:sldMk cId="2003107856" sldId="258"/>
            <ac:picMk id="3" creationId="{08EC7E25-E2BD-2C24-695D-7C91B7F234DF}"/>
          </ac:picMkLst>
        </pc:picChg>
        <pc:picChg chg="add mod ord">
          <ac:chgData name="이진호/ICT Division/Ackerton" userId="92d3c817-f53c-4f65-98ce-bd6dabb98008" providerId="ADAL" clId="{8C203148-A7A4-437D-B1DC-F79882FD4A3C}" dt="2023-12-18T07:08:37.442" v="84" actId="167"/>
          <ac:picMkLst>
            <pc:docMk/>
            <pc:sldMk cId="2003107856" sldId="258"/>
            <ac:picMk id="7" creationId="{47CCD121-0A26-0D3E-54C0-7882193CBC42}"/>
          </ac:picMkLst>
        </pc:picChg>
      </pc:sldChg>
      <pc:sldChg chg="addSp delSp modSp mod">
        <pc:chgData name="이진호/ICT Division/Ackerton" userId="92d3c817-f53c-4f65-98ce-bd6dabb98008" providerId="ADAL" clId="{8C203148-A7A4-437D-B1DC-F79882FD4A3C}" dt="2024-01-02T04:58:04.956" v="3950" actId="478"/>
        <pc:sldMkLst>
          <pc:docMk/>
          <pc:sldMk cId="1868128518" sldId="259"/>
        </pc:sldMkLst>
        <pc:spChg chg="add del mod">
          <ac:chgData name="이진호/ICT Division/Ackerton" userId="92d3c817-f53c-4f65-98ce-bd6dabb98008" providerId="ADAL" clId="{8C203148-A7A4-437D-B1DC-F79882FD4A3C}" dt="2024-01-02T04:58:04.956" v="3950" actId="478"/>
          <ac:spMkLst>
            <pc:docMk/>
            <pc:sldMk cId="1868128518" sldId="259"/>
            <ac:spMk id="4" creationId="{8CC1A792-B8BD-8F49-1973-684F3791A615}"/>
          </ac:spMkLst>
        </pc:spChg>
        <pc:spChg chg="del">
          <ac:chgData name="이진호/ICT Division/Ackerton" userId="92d3c817-f53c-4f65-98ce-bd6dabb98008" providerId="ADAL" clId="{8C203148-A7A4-437D-B1DC-F79882FD4A3C}" dt="2023-12-18T07:07:32.356" v="78" actId="478"/>
          <ac:spMkLst>
            <pc:docMk/>
            <pc:sldMk cId="1868128518" sldId="259"/>
            <ac:spMk id="4" creationId="{DA3C8202-9745-4BE3-5A2D-5E368A66592E}"/>
          </ac:spMkLst>
        </pc:spChg>
        <pc:spChg chg="mod">
          <ac:chgData name="이진호/ICT Division/Ackerton" userId="92d3c817-f53c-4f65-98ce-bd6dabb98008" providerId="ADAL" clId="{8C203148-A7A4-437D-B1DC-F79882FD4A3C}" dt="2024-01-02T01:52:50.161" v="3767"/>
          <ac:spMkLst>
            <pc:docMk/>
            <pc:sldMk cId="1868128518" sldId="259"/>
            <ac:spMk id="5" creationId="{6D198829-78AA-357D-D4E9-58E4ED2A20CE}"/>
          </ac:spMkLst>
        </pc:spChg>
        <pc:spChg chg="add mod ord">
          <ac:chgData name="이진호/ICT Division/Ackerton" userId="92d3c817-f53c-4f65-98ce-bd6dabb98008" providerId="ADAL" clId="{8C203148-A7A4-437D-B1DC-F79882FD4A3C}" dt="2023-12-18T07:08:56.466" v="87" actId="167"/>
          <ac:spMkLst>
            <pc:docMk/>
            <pc:sldMk cId="1868128518" sldId="259"/>
            <ac:spMk id="8" creationId="{50B45F34-8A5C-36B7-F9D1-5BE56ED99955}"/>
          </ac:spMkLst>
        </pc:spChg>
        <pc:spChg chg="mod">
          <ac:chgData name="이진호/ICT Division/Ackerton" userId="92d3c817-f53c-4f65-98ce-bd6dabb98008" providerId="ADAL" clId="{8C203148-A7A4-437D-B1DC-F79882FD4A3C}" dt="2024-01-02T04:57:59.963" v="3949" actId="1036"/>
          <ac:spMkLst>
            <pc:docMk/>
            <pc:sldMk cId="1868128518" sldId="259"/>
            <ac:spMk id="11" creationId="{1C9092CD-91BF-EC5D-F790-8D46A98C1F84}"/>
          </ac:spMkLst>
        </pc:spChg>
        <pc:picChg chg="add mod ord">
          <ac:chgData name="이진호/ICT Division/Ackerton" userId="92d3c817-f53c-4f65-98ce-bd6dabb98008" providerId="ADAL" clId="{8C203148-A7A4-437D-B1DC-F79882FD4A3C}" dt="2023-12-18T07:08:56.466" v="87" actId="167"/>
          <ac:picMkLst>
            <pc:docMk/>
            <pc:sldMk cId="1868128518" sldId="259"/>
            <ac:picMk id="6" creationId="{50959EC8-67BC-1E6A-6080-EAB6CE353BF6}"/>
          </ac:picMkLst>
        </pc:picChg>
        <pc:picChg chg="add mod ord">
          <ac:chgData name="이진호/ICT Division/Ackerton" userId="92d3c817-f53c-4f65-98ce-bd6dabb98008" providerId="ADAL" clId="{8C203148-A7A4-437D-B1DC-F79882FD4A3C}" dt="2023-12-18T07:08:56.466" v="87" actId="167"/>
          <ac:picMkLst>
            <pc:docMk/>
            <pc:sldMk cId="1868128518" sldId="259"/>
            <ac:picMk id="9" creationId="{7E9506CA-D636-5525-54F4-2F500A198AF8}"/>
          </ac:picMkLst>
        </pc:picChg>
      </pc:sldChg>
      <pc:sldChg chg="addSp modSp mod">
        <pc:chgData name="이진호/ICT Division/Ackerton" userId="92d3c817-f53c-4f65-98ce-bd6dabb98008" providerId="ADAL" clId="{8C203148-A7A4-437D-B1DC-F79882FD4A3C}" dt="2024-01-02T02:28:16.187" v="3901" actId="20577"/>
        <pc:sldMkLst>
          <pc:docMk/>
          <pc:sldMk cId="401632885" sldId="260"/>
        </pc:sldMkLst>
        <pc:spChg chg="add mod">
          <ac:chgData name="이진호/ICT Division/Ackerton" userId="92d3c817-f53c-4f65-98ce-bd6dabb98008" providerId="ADAL" clId="{8C203148-A7A4-437D-B1DC-F79882FD4A3C}" dt="2024-01-02T02:28:16.187" v="3901" actId="20577"/>
          <ac:spMkLst>
            <pc:docMk/>
            <pc:sldMk cId="401632885" sldId="260"/>
            <ac:spMk id="2" creationId="{70E9FB0D-ABBF-1700-F79C-19F4309EBAE2}"/>
          </ac:spMkLst>
        </pc:spChg>
        <pc:spChg chg="mod">
          <ac:chgData name="이진호/ICT Division/Ackerton" userId="92d3c817-f53c-4f65-98ce-bd6dabb98008" providerId="ADAL" clId="{8C203148-A7A4-437D-B1DC-F79882FD4A3C}" dt="2023-12-18T07:09:37.286" v="93" actId="122"/>
          <ac:spMkLst>
            <pc:docMk/>
            <pc:sldMk cId="401632885" sldId="260"/>
            <ac:spMk id="5" creationId="{24BC984A-264A-8EAA-4721-A29D12D96212}"/>
          </ac:spMkLst>
        </pc:spChg>
        <pc:spChg chg="mod">
          <ac:chgData name="이진호/ICT Division/Ackerton" userId="92d3c817-f53c-4f65-98ce-bd6dabb98008" providerId="ADAL" clId="{8C203148-A7A4-437D-B1DC-F79882FD4A3C}" dt="2024-01-02T02:00:39.871" v="3850" actId="20577"/>
          <ac:spMkLst>
            <pc:docMk/>
            <pc:sldMk cId="401632885" sldId="260"/>
            <ac:spMk id="6" creationId="{38E3ABE1-8AC1-53E6-E93A-3B5C6B7C1159}"/>
          </ac:spMkLst>
        </pc:spChg>
        <pc:picChg chg="mod">
          <ac:chgData name="이진호/ICT Division/Ackerton" userId="92d3c817-f53c-4f65-98ce-bd6dabb98008" providerId="ADAL" clId="{8C203148-A7A4-437D-B1DC-F79882FD4A3C}" dt="2023-12-21T01:28:52.438" v="3610" actId="1038"/>
          <ac:picMkLst>
            <pc:docMk/>
            <pc:sldMk cId="401632885" sldId="260"/>
            <ac:picMk id="9" creationId="{786F5BE8-B10D-8613-5B66-D740A7089924}"/>
          </ac:picMkLst>
        </pc:picChg>
      </pc:sldChg>
      <pc:sldChg chg="modSp mod">
        <pc:chgData name="이진호/ICT Division/Ackerton" userId="92d3c817-f53c-4f65-98ce-bd6dabb98008" providerId="ADAL" clId="{8C203148-A7A4-437D-B1DC-F79882FD4A3C}" dt="2024-01-02T01:42:27.420" v="3745"/>
        <pc:sldMkLst>
          <pc:docMk/>
          <pc:sldMk cId="1868111708" sldId="262"/>
        </pc:sldMkLst>
        <pc:spChg chg="mod">
          <ac:chgData name="이진호/ICT Division/Ackerton" userId="92d3c817-f53c-4f65-98ce-bd6dabb98008" providerId="ADAL" clId="{8C203148-A7A4-437D-B1DC-F79882FD4A3C}" dt="2023-12-21T01:40:08.856" v="3615" actId="12788"/>
          <ac:spMkLst>
            <pc:docMk/>
            <pc:sldMk cId="1868111708" sldId="262"/>
            <ac:spMk id="12" creationId="{856174E7-AEBA-E594-AB29-9C75D20DF0F3}"/>
          </ac:spMkLst>
        </pc:spChg>
        <pc:spChg chg="mod">
          <ac:chgData name="이진호/ICT Division/Ackerton" userId="92d3c817-f53c-4f65-98ce-bd6dabb98008" providerId="ADAL" clId="{8C203148-A7A4-437D-B1DC-F79882FD4A3C}" dt="2024-01-02T01:42:27.420" v="3745"/>
          <ac:spMkLst>
            <pc:docMk/>
            <pc:sldMk cId="1868111708" sldId="262"/>
            <ac:spMk id="13" creationId="{0EB252E4-7FEA-2A43-4505-746F8F20D803}"/>
          </ac:spMkLst>
        </pc:spChg>
      </pc:sldChg>
      <pc:sldChg chg="addSp delSp modSp mod">
        <pc:chgData name="이진호/ICT Division/Ackerton" userId="92d3c817-f53c-4f65-98ce-bd6dabb98008" providerId="ADAL" clId="{8C203148-A7A4-437D-B1DC-F79882FD4A3C}" dt="2024-01-02T04:58:48.821" v="4021" actId="478"/>
        <pc:sldMkLst>
          <pc:docMk/>
          <pc:sldMk cId="3582550493" sldId="263"/>
        </pc:sldMkLst>
        <pc:spChg chg="mod topLvl">
          <ac:chgData name="이진호/ICT Division/Ackerton" userId="92d3c817-f53c-4f65-98ce-bd6dabb98008" providerId="ADAL" clId="{8C203148-A7A4-437D-B1DC-F79882FD4A3C}" dt="2023-12-18T05:35:50.033" v="40" actId="164"/>
          <ac:spMkLst>
            <pc:docMk/>
            <pc:sldMk cId="3582550493" sldId="263"/>
            <ac:spMk id="3" creationId="{457E0E34-BC66-B9A0-90D2-C73517DCEF43}"/>
          </ac:spMkLst>
        </pc:spChg>
        <pc:spChg chg="del mod">
          <ac:chgData name="이진호/ICT Division/Ackerton" userId="92d3c817-f53c-4f65-98ce-bd6dabb98008" providerId="ADAL" clId="{8C203148-A7A4-437D-B1DC-F79882FD4A3C}" dt="2024-01-02T04:58:48.821" v="4021" actId="478"/>
          <ac:spMkLst>
            <pc:docMk/>
            <pc:sldMk cId="3582550493" sldId="263"/>
            <ac:spMk id="4" creationId="{34098FE4-C8F7-FDE7-9D58-DFD960FB2F84}"/>
          </ac:spMkLst>
        </pc:spChg>
        <pc:spChg chg="del">
          <ac:chgData name="이진호/ICT Division/Ackerton" userId="92d3c817-f53c-4f65-98ce-bd6dabb98008" providerId="ADAL" clId="{8C203148-A7A4-437D-B1DC-F79882FD4A3C}" dt="2023-12-18T07:07:37.028" v="79" actId="478"/>
          <ac:spMkLst>
            <pc:docMk/>
            <pc:sldMk cId="3582550493" sldId="263"/>
            <ac:spMk id="4" creationId="{FC27B8F0-E9EF-AC33-7774-3475AECBF16C}"/>
          </ac:spMkLst>
        </pc:spChg>
        <pc:spChg chg="mod">
          <ac:chgData name="이진호/ICT Division/Ackerton" userId="92d3c817-f53c-4f65-98ce-bd6dabb98008" providerId="ADAL" clId="{8C203148-A7A4-437D-B1DC-F79882FD4A3C}" dt="2023-12-28T06:00:28.163" v="3710"/>
          <ac:spMkLst>
            <pc:docMk/>
            <pc:sldMk cId="3582550493" sldId="263"/>
            <ac:spMk id="5" creationId="{E8F9EDC2-0BB4-EB43-BFCD-E30DD18F653F}"/>
          </ac:spMkLst>
        </pc:spChg>
        <pc:spChg chg="add mod ord">
          <ac:chgData name="이진호/ICT Division/Ackerton" userId="92d3c817-f53c-4f65-98ce-bd6dabb98008" providerId="ADAL" clId="{8C203148-A7A4-437D-B1DC-F79882FD4A3C}" dt="2023-12-18T07:09:00.591" v="89" actId="167"/>
          <ac:spMkLst>
            <pc:docMk/>
            <pc:sldMk cId="3582550493" sldId="263"/>
            <ac:spMk id="6" creationId="{E7B8176E-ACCD-2594-B4AA-8DD19C702458}"/>
          </ac:spMkLst>
        </pc:spChg>
        <pc:spChg chg="mod">
          <ac:chgData name="이진호/ICT Division/Ackerton" userId="92d3c817-f53c-4f65-98ce-bd6dabb98008" providerId="ADAL" clId="{8C203148-A7A4-437D-B1DC-F79882FD4A3C}" dt="2023-12-18T07:29:56.190" v="1874" actId="1035"/>
          <ac:spMkLst>
            <pc:docMk/>
            <pc:sldMk cId="3582550493" sldId="263"/>
            <ac:spMk id="9" creationId="{FDA56DCF-34EC-F96D-EE1C-D00375EAFDFA}"/>
          </ac:spMkLst>
        </pc:spChg>
        <pc:spChg chg="add del mod">
          <ac:chgData name="이진호/ICT Division/Ackerton" userId="92d3c817-f53c-4f65-98ce-bd6dabb98008" providerId="ADAL" clId="{8C203148-A7A4-437D-B1DC-F79882FD4A3C}" dt="2024-01-02T04:58:31.733" v="4017"/>
          <ac:spMkLst>
            <pc:docMk/>
            <pc:sldMk cId="3582550493" sldId="263"/>
            <ac:spMk id="10" creationId="{8377A8BE-DE31-EC21-58BD-99AF35482BA8}"/>
          </ac:spMkLst>
        </pc:spChg>
        <pc:spChg chg="add mod">
          <ac:chgData name="이진호/ICT Division/Ackerton" userId="92d3c817-f53c-4f65-98ce-bd6dabb98008" providerId="ADAL" clId="{8C203148-A7A4-437D-B1DC-F79882FD4A3C}" dt="2024-01-02T04:58:46.409" v="4020"/>
          <ac:spMkLst>
            <pc:docMk/>
            <pc:sldMk cId="3582550493" sldId="263"/>
            <ac:spMk id="13" creationId="{8179A65B-6AE4-01D0-D20F-1CFB973AFDB9}"/>
          </ac:spMkLst>
        </pc:spChg>
        <pc:spChg chg="mod">
          <ac:chgData name="이진호/ICT Division/Ackerton" userId="92d3c817-f53c-4f65-98ce-bd6dabb98008" providerId="ADAL" clId="{8C203148-A7A4-437D-B1DC-F79882FD4A3C}" dt="2024-01-02T04:58:31.319" v="4016" actId="1036"/>
          <ac:spMkLst>
            <pc:docMk/>
            <pc:sldMk cId="3582550493" sldId="263"/>
            <ac:spMk id="31" creationId="{84BB63A7-E8DA-6069-7AC9-3802F081C6ED}"/>
          </ac:spMkLst>
        </pc:spChg>
        <pc:spChg chg="mod">
          <ac:chgData name="이진호/ICT Division/Ackerton" userId="92d3c817-f53c-4f65-98ce-bd6dabb98008" providerId="ADAL" clId="{8C203148-A7A4-437D-B1DC-F79882FD4A3C}" dt="2023-12-18T07:29:49.876" v="1864" actId="1035"/>
          <ac:spMkLst>
            <pc:docMk/>
            <pc:sldMk cId="3582550493" sldId="263"/>
            <ac:spMk id="34" creationId="{BD5623A5-4C7A-D06A-FACD-1F23D32A9792}"/>
          </ac:spMkLst>
        </pc:spChg>
        <pc:spChg chg="mod">
          <ac:chgData name="이진호/ICT Division/Ackerton" userId="92d3c817-f53c-4f65-98ce-bd6dabb98008" providerId="ADAL" clId="{8C203148-A7A4-437D-B1DC-F79882FD4A3C}" dt="2023-12-18T07:29:59.159" v="1876" actId="1035"/>
          <ac:spMkLst>
            <pc:docMk/>
            <pc:sldMk cId="3582550493" sldId="263"/>
            <ac:spMk id="35" creationId="{38BA3A56-CCB1-0F60-BE5C-682FC86961B8}"/>
          </ac:spMkLst>
        </pc:spChg>
        <pc:spChg chg="mod">
          <ac:chgData name="이진호/ICT Division/Ackerton" userId="92d3c817-f53c-4f65-98ce-bd6dabb98008" providerId="ADAL" clId="{8C203148-A7A4-437D-B1DC-F79882FD4A3C}" dt="2023-12-18T05:35:52.191" v="41" actId="164"/>
          <ac:spMkLst>
            <pc:docMk/>
            <pc:sldMk cId="3582550493" sldId="263"/>
            <ac:spMk id="37" creationId="{0319730B-404F-661F-782E-71F04942BE30}"/>
          </ac:spMkLst>
        </pc:spChg>
        <pc:spChg chg="mod">
          <ac:chgData name="이진호/ICT Division/Ackerton" userId="92d3c817-f53c-4f65-98ce-bd6dabb98008" providerId="ADAL" clId="{8C203148-A7A4-437D-B1DC-F79882FD4A3C}" dt="2023-12-18T05:35:48.503" v="39" actId="164"/>
          <ac:spMkLst>
            <pc:docMk/>
            <pc:sldMk cId="3582550493" sldId="263"/>
            <ac:spMk id="40" creationId="{CE991177-AEA8-482C-A483-8D127F3F1A8E}"/>
          </ac:spMkLst>
        </pc:spChg>
        <pc:spChg chg="mod topLvl">
          <ac:chgData name="이진호/ICT Division/Ackerton" userId="92d3c817-f53c-4f65-98ce-bd6dabb98008" providerId="ADAL" clId="{8C203148-A7A4-437D-B1DC-F79882FD4A3C}" dt="2023-12-18T05:35:50.033" v="40" actId="164"/>
          <ac:spMkLst>
            <pc:docMk/>
            <pc:sldMk cId="3582550493" sldId="263"/>
            <ac:spMk id="54" creationId="{65615424-8728-5A10-2373-82C65FD549D0}"/>
          </ac:spMkLst>
        </pc:spChg>
        <pc:spChg chg="mod">
          <ac:chgData name="이진호/ICT Division/Ackerton" userId="92d3c817-f53c-4f65-98ce-bd6dabb98008" providerId="ADAL" clId="{8C203148-A7A4-437D-B1DC-F79882FD4A3C}" dt="2023-12-18T05:35:48.503" v="39" actId="164"/>
          <ac:spMkLst>
            <pc:docMk/>
            <pc:sldMk cId="3582550493" sldId="263"/>
            <ac:spMk id="63" creationId="{15DD74E8-2971-E506-3E85-814F1551DB27}"/>
          </ac:spMkLst>
        </pc:spChg>
        <pc:spChg chg="mod topLvl">
          <ac:chgData name="이진호/ICT Division/Ackerton" userId="92d3c817-f53c-4f65-98ce-bd6dabb98008" providerId="ADAL" clId="{8C203148-A7A4-437D-B1DC-F79882FD4A3C}" dt="2023-12-18T05:35:50.033" v="40" actId="164"/>
          <ac:spMkLst>
            <pc:docMk/>
            <pc:sldMk cId="3582550493" sldId="263"/>
            <ac:spMk id="64" creationId="{9C1F9C65-1E2C-4CDB-67AB-5F2189F89BBE}"/>
          </ac:spMkLst>
        </pc:spChg>
        <pc:spChg chg="mod topLvl">
          <ac:chgData name="이진호/ICT Division/Ackerton" userId="92d3c817-f53c-4f65-98ce-bd6dabb98008" providerId="ADAL" clId="{8C203148-A7A4-437D-B1DC-F79882FD4A3C}" dt="2023-12-18T05:35:50.033" v="40" actId="164"/>
          <ac:spMkLst>
            <pc:docMk/>
            <pc:sldMk cId="3582550493" sldId="263"/>
            <ac:spMk id="65" creationId="{4A7743ED-BBBC-0047-DA0F-E8360B23B6EF}"/>
          </ac:spMkLst>
        </pc:spChg>
        <pc:spChg chg="mod">
          <ac:chgData name="이진호/ICT Division/Ackerton" userId="92d3c817-f53c-4f65-98ce-bd6dabb98008" providerId="ADAL" clId="{8C203148-A7A4-437D-B1DC-F79882FD4A3C}" dt="2023-12-18T05:35:52.191" v="41" actId="164"/>
          <ac:spMkLst>
            <pc:docMk/>
            <pc:sldMk cId="3582550493" sldId="263"/>
            <ac:spMk id="67" creationId="{DBA2BA5D-7817-78D8-7C57-2F27C6748FED}"/>
          </ac:spMkLst>
        </pc:spChg>
        <pc:spChg chg="mod">
          <ac:chgData name="이진호/ICT Division/Ackerton" userId="92d3c817-f53c-4f65-98ce-bd6dabb98008" providerId="ADAL" clId="{8C203148-A7A4-437D-B1DC-F79882FD4A3C}" dt="2023-12-18T07:30:45.739" v="1884" actId="14100"/>
          <ac:spMkLst>
            <pc:docMk/>
            <pc:sldMk cId="3582550493" sldId="263"/>
            <ac:spMk id="72" creationId="{7E8809BC-EE03-F3D0-7929-AD6AE6D84911}"/>
          </ac:spMkLst>
        </pc:spChg>
        <pc:spChg chg="mod">
          <ac:chgData name="이진호/ICT Division/Ackerton" userId="92d3c817-f53c-4f65-98ce-bd6dabb98008" providerId="ADAL" clId="{8C203148-A7A4-437D-B1DC-F79882FD4A3C}" dt="2023-12-18T05:35:48.503" v="39" actId="164"/>
          <ac:spMkLst>
            <pc:docMk/>
            <pc:sldMk cId="3582550493" sldId="263"/>
            <ac:spMk id="76" creationId="{6183668B-279E-2786-2014-25F45AABBC46}"/>
          </ac:spMkLst>
        </pc:spChg>
        <pc:spChg chg="mod">
          <ac:chgData name="이진호/ICT Division/Ackerton" userId="92d3c817-f53c-4f65-98ce-bd6dabb98008" providerId="ADAL" clId="{8C203148-A7A4-437D-B1DC-F79882FD4A3C}" dt="2023-12-18T07:30:05.243" v="1877" actId="14100"/>
          <ac:spMkLst>
            <pc:docMk/>
            <pc:sldMk cId="3582550493" sldId="263"/>
            <ac:spMk id="79" creationId="{D8FCFF48-4ECB-FBF3-50E0-174F093B46D3}"/>
          </ac:spMkLst>
        </pc:spChg>
        <pc:grpChg chg="add del mod">
          <ac:chgData name="이진호/ICT Division/Ackerton" userId="92d3c817-f53c-4f65-98ce-bd6dabb98008" providerId="ADAL" clId="{8C203148-A7A4-437D-B1DC-F79882FD4A3C}" dt="2023-12-18T05:34:49.497" v="24" actId="165"/>
          <ac:grpSpMkLst>
            <pc:docMk/>
            <pc:sldMk cId="3582550493" sldId="263"/>
            <ac:grpSpMk id="7" creationId="{3526B294-052D-CFA5-90C7-D716971FFEC5}"/>
          </ac:grpSpMkLst>
        </pc:grpChg>
        <pc:grpChg chg="add mod">
          <ac:chgData name="이진호/ICT Division/Ackerton" userId="92d3c817-f53c-4f65-98ce-bd6dabb98008" providerId="ADAL" clId="{8C203148-A7A4-437D-B1DC-F79882FD4A3C}" dt="2023-12-18T05:36:06.587" v="44" actId="1076"/>
          <ac:grpSpMkLst>
            <pc:docMk/>
            <pc:sldMk cId="3582550493" sldId="263"/>
            <ac:grpSpMk id="14" creationId="{DD1D8190-8F28-236C-034E-63501CBBFE15}"/>
          </ac:grpSpMkLst>
        </pc:grpChg>
        <pc:grpChg chg="add mod">
          <ac:chgData name="이진호/ICT Division/Ackerton" userId="92d3c817-f53c-4f65-98ce-bd6dabb98008" providerId="ADAL" clId="{8C203148-A7A4-437D-B1DC-F79882FD4A3C}" dt="2023-12-18T05:36:06.587" v="44" actId="1076"/>
          <ac:grpSpMkLst>
            <pc:docMk/>
            <pc:sldMk cId="3582550493" sldId="263"/>
            <ac:grpSpMk id="20" creationId="{9D874A88-BCB5-3F00-0797-3B012EA747CE}"/>
          </ac:grpSpMkLst>
        </pc:grpChg>
        <pc:grpChg chg="add mod">
          <ac:chgData name="이진호/ICT Division/Ackerton" userId="92d3c817-f53c-4f65-98ce-bd6dabb98008" providerId="ADAL" clId="{8C203148-A7A4-437D-B1DC-F79882FD4A3C}" dt="2023-12-18T07:30:12.259" v="1878" actId="1076"/>
          <ac:grpSpMkLst>
            <pc:docMk/>
            <pc:sldMk cId="3582550493" sldId="263"/>
            <ac:grpSpMk id="21" creationId="{16D147D1-333A-40B9-3F5F-54CCD63E87B1}"/>
          </ac:grpSpMkLst>
        </pc:grpChg>
        <pc:picChg chg="add mod ord">
          <ac:chgData name="이진호/ICT Division/Ackerton" userId="92d3c817-f53c-4f65-98ce-bd6dabb98008" providerId="ADAL" clId="{8C203148-A7A4-437D-B1DC-F79882FD4A3C}" dt="2023-12-18T07:09:00.591" v="89" actId="167"/>
          <ac:picMkLst>
            <pc:docMk/>
            <pc:sldMk cId="3582550493" sldId="263"/>
            <ac:picMk id="2" creationId="{AF31ED42-97B4-F48F-6F49-DA390B78D23F}"/>
          </ac:picMkLst>
        </pc:picChg>
        <pc:picChg chg="add mod ord">
          <ac:chgData name="이진호/ICT Division/Ackerton" userId="92d3c817-f53c-4f65-98ce-bd6dabb98008" providerId="ADAL" clId="{8C203148-A7A4-437D-B1DC-F79882FD4A3C}" dt="2023-12-18T07:09:00.591" v="89" actId="167"/>
          <ac:picMkLst>
            <pc:docMk/>
            <pc:sldMk cId="3582550493" sldId="263"/>
            <ac:picMk id="7" creationId="{C5BE8EF7-22DA-916B-C170-0A6BBBEBCA4E}"/>
          </ac:picMkLst>
        </pc:picChg>
        <pc:picChg chg="mod">
          <ac:chgData name="이진호/ICT Division/Ackerton" userId="92d3c817-f53c-4f65-98ce-bd6dabb98008" providerId="ADAL" clId="{8C203148-A7A4-437D-B1DC-F79882FD4A3C}" dt="2023-12-18T05:35:52.191" v="41" actId="164"/>
          <ac:picMkLst>
            <pc:docMk/>
            <pc:sldMk cId="3582550493" sldId="263"/>
            <ac:picMk id="38" creationId="{12A9C943-2697-23E2-6EF8-FA1C2115339D}"/>
          </ac:picMkLst>
        </pc:picChg>
        <pc:cxnChg chg="mod topLvl">
          <ac:chgData name="이진호/ICT Division/Ackerton" userId="92d3c817-f53c-4f65-98ce-bd6dabb98008" providerId="ADAL" clId="{8C203148-A7A4-437D-B1DC-F79882FD4A3C}" dt="2023-12-18T05:35:50.033" v="40" actId="164"/>
          <ac:cxnSpMkLst>
            <pc:docMk/>
            <pc:sldMk cId="3582550493" sldId="263"/>
            <ac:cxnSpMk id="60" creationId="{3B88FBF5-782C-16FE-6F93-6915DE2FB106}"/>
          </ac:cxnSpMkLst>
        </pc:cxnChg>
        <pc:cxnChg chg="mod">
          <ac:chgData name="이진호/ICT Division/Ackerton" userId="92d3c817-f53c-4f65-98ce-bd6dabb98008" providerId="ADAL" clId="{8C203148-A7A4-437D-B1DC-F79882FD4A3C}" dt="2023-12-18T05:35:48.503" v="39" actId="164"/>
          <ac:cxnSpMkLst>
            <pc:docMk/>
            <pc:sldMk cId="3582550493" sldId="263"/>
            <ac:cxnSpMk id="61" creationId="{CFFCFC2E-AB9A-7A40-0BFC-7D56DCC92806}"/>
          </ac:cxnSpMkLst>
        </pc:cxnChg>
      </pc:sldChg>
      <pc:sldChg chg="addSp delSp modSp mod">
        <pc:chgData name="이진호/ICT Division/Ackerton" userId="92d3c817-f53c-4f65-98ce-bd6dabb98008" providerId="ADAL" clId="{8C203148-A7A4-437D-B1DC-F79882FD4A3C}" dt="2024-01-02T04:26:41.651" v="3932" actId="20577"/>
        <pc:sldMkLst>
          <pc:docMk/>
          <pc:sldMk cId="2790683826" sldId="264"/>
        </pc:sldMkLst>
        <pc:spChg chg="mod">
          <ac:chgData name="이진호/ICT Division/Ackerton" userId="92d3c817-f53c-4f65-98ce-bd6dabb98008" providerId="ADAL" clId="{8C203148-A7A4-437D-B1DC-F79882FD4A3C}" dt="2024-01-02T01:52:29.691" v="3761" actId="20577"/>
          <ac:spMkLst>
            <pc:docMk/>
            <pc:sldMk cId="2790683826" sldId="264"/>
            <ac:spMk id="4" creationId="{8AA2C9D3-F384-7900-D004-192A6C8B0A0B}"/>
          </ac:spMkLst>
        </pc:spChg>
        <pc:spChg chg="mod">
          <ac:chgData name="이진호/ICT Division/Ackerton" userId="92d3c817-f53c-4f65-98ce-bd6dabb98008" providerId="ADAL" clId="{8C203148-A7A4-437D-B1DC-F79882FD4A3C}" dt="2023-12-18T07:55:03.142" v="2145" actId="1076"/>
          <ac:spMkLst>
            <pc:docMk/>
            <pc:sldMk cId="2790683826" sldId="264"/>
            <ac:spMk id="8" creationId="{3423C443-A05C-8C4B-C5FC-F2BC10F1731D}"/>
          </ac:spMkLst>
        </pc:spChg>
        <pc:spChg chg="mod">
          <ac:chgData name="이진호/ICT Division/Ackerton" userId="92d3c817-f53c-4f65-98ce-bd6dabb98008" providerId="ADAL" clId="{8C203148-A7A4-437D-B1DC-F79882FD4A3C}" dt="2023-12-18T07:57:53.923" v="2473" actId="113"/>
          <ac:spMkLst>
            <pc:docMk/>
            <pc:sldMk cId="2790683826" sldId="264"/>
            <ac:spMk id="12" creationId="{9F85E287-EEC3-EEE5-FFA7-62E712894BF3}"/>
          </ac:spMkLst>
        </pc:spChg>
        <pc:spChg chg="mod">
          <ac:chgData name="이진호/ICT Division/Ackerton" userId="92d3c817-f53c-4f65-98ce-bd6dabb98008" providerId="ADAL" clId="{8C203148-A7A4-437D-B1DC-F79882FD4A3C}" dt="2024-01-02T04:24:59.757" v="3926" actId="20577"/>
          <ac:spMkLst>
            <pc:docMk/>
            <pc:sldMk cId="2790683826" sldId="264"/>
            <ac:spMk id="13" creationId="{EEE6CA02-E959-343F-36BD-E33A8836DB4A}"/>
          </ac:spMkLst>
        </pc:spChg>
        <pc:spChg chg="del mod">
          <ac:chgData name="이진호/ICT Division/Ackerton" userId="92d3c817-f53c-4f65-98ce-bd6dabb98008" providerId="ADAL" clId="{8C203148-A7A4-437D-B1DC-F79882FD4A3C}" dt="2023-12-18T07:54:57.483" v="2144" actId="478"/>
          <ac:spMkLst>
            <pc:docMk/>
            <pc:sldMk cId="2790683826" sldId="264"/>
            <ac:spMk id="19" creationId="{B0C45B2C-CEE9-771D-EDA3-48961A8DF59F}"/>
          </ac:spMkLst>
        </pc:spChg>
        <pc:spChg chg="add del mod ord">
          <ac:chgData name="이진호/ICT Division/Ackerton" userId="92d3c817-f53c-4f65-98ce-bd6dabb98008" providerId="ADAL" clId="{8C203148-A7A4-437D-B1DC-F79882FD4A3C}" dt="2023-12-18T06:50:21.404" v="54" actId="478"/>
          <ac:spMkLst>
            <pc:docMk/>
            <pc:sldMk cId="2790683826" sldId="264"/>
            <ac:spMk id="20" creationId="{D559FB9E-74FB-CE36-3393-998AE9F5A5C7}"/>
          </ac:spMkLst>
        </pc:spChg>
        <pc:spChg chg="add mod ord">
          <ac:chgData name="이진호/ICT Division/Ackerton" userId="92d3c817-f53c-4f65-98ce-bd6dabb98008" providerId="ADAL" clId="{8C203148-A7A4-437D-B1DC-F79882FD4A3C}" dt="2023-12-18T07:08:25.371" v="83" actId="167"/>
          <ac:spMkLst>
            <pc:docMk/>
            <pc:sldMk cId="2790683826" sldId="264"/>
            <ac:spMk id="22" creationId="{5D0CA450-DF2C-CB91-7111-122230E0A5AF}"/>
          </ac:spMkLst>
        </pc:spChg>
        <pc:spChg chg="del">
          <ac:chgData name="이진호/ICT Division/Ackerton" userId="92d3c817-f53c-4f65-98ce-bd6dabb98008" providerId="ADAL" clId="{8C203148-A7A4-437D-B1DC-F79882FD4A3C}" dt="2023-12-18T07:54:56.355" v="2143" actId="478"/>
          <ac:spMkLst>
            <pc:docMk/>
            <pc:sldMk cId="2790683826" sldId="264"/>
            <ac:spMk id="37" creationId="{2EE31527-39C9-72B0-576C-D540818F1D2F}"/>
          </ac:spMkLst>
        </pc:spChg>
        <pc:spChg chg="mod">
          <ac:chgData name="이진호/ICT Division/Ackerton" userId="92d3c817-f53c-4f65-98ce-bd6dabb98008" providerId="ADAL" clId="{8C203148-A7A4-437D-B1DC-F79882FD4A3C}" dt="2023-12-18T07:55:03.142" v="2145" actId="1076"/>
          <ac:spMkLst>
            <pc:docMk/>
            <pc:sldMk cId="2790683826" sldId="264"/>
            <ac:spMk id="45" creationId="{17B0A000-B44E-8276-992D-C43084D805AA}"/>
          </ac:spMkLst>
        </pc:spChg>
        <pc:spChg chg="del">
          <ac:chgData name="이진호/ICT Division/Ackerton" userId="92d3c817-f53c-4f65-98ce-bd6dabb98008" providerId="ADAL" clId="{8C203148-A7A4-437D-B1DC-F79882FD4A3C}" dt="2023-12-18T07:07:24.806" v="75" actId="478"/>
          <ac:spMkLst>
            <pc:docMk/>
            <pc:sldMk cId="2790683826" sldId="264"/>
            <ac:spMk id="78" creationId="{950A2793-AC99-D3DF-C54C-8D760789E225}"/>
          </ac:spMkLst>
        </pc:spChg>
        <pc:spChg chg="mod">
          <ac:chgData name="이진호/ICT Division/Ackerton" userId="92d3c817-f53c-4f65-98ce-bd6dabb98008" providerId="ADAL" clId="{8C203148-A7A4-437D-B1DC-F79882FD4A3C}" dt="2023-12-18T08:00:37.660" v="2865"/>
          <ac:spMkLst>
            <pc:docMk/>
            <pc:sldMk cId="2790683826" sldId="264"/>
            <ac:spMk id="79" creationId="{804FEE20-AAA2-494E-241A-EB5DD55A0058}"/>
          </ac:spMkLst>
        </pc:spChg>
        <pc:grpChg chg="mod">
          <ac:chgData name="이진호/ICT Division/Ackerton" userId="92d3c817-f53c-4f65-98ce-bd6dabb98008" providerId="ADAL" clId="{8C203148-A7A4-437D-B1DC-F79882FD4A3C}" dt="2023-12-18T07:56:05.456" v="2213" actId="1035"/>
          <ac:grpSpMkLst>
            <pc:docMk/>
            <pc:sldMk cId="2790683826" sldId="264"/>
            <ac:grpSpMk id="3" creationId="{D56F2E6C-A658-70DD-6A88-8D9DD82A5CE5}"/>
          </ac:grpSpMkLst>
        </pc:grpChg>
        <pc:grpChg chg="mod">
          <ac:chgData name="이진호/ICT Division/Ackerton" userId="92d3c817-f53c-4f65-98ce-bd6dabb98008" providerId="ADAL" clId="{8C203148-A7A4-437D-B1DC-F79882FD4A3C}" dt="2023-12-18T07:56:05.456" v="2213" actId="1035"/>
          <ac:grpSpMkLst>
            <pc:docMk/>
            <pc:sldMk cId="2790683826" sldId="264"/>
            <ac:grpSpMk id="5" creationId="{F6569088-AA78-5555-988C-7AD423CC3345}"/>
          </ac:grpSpMkLst>
        </pc:grpChg>
        <pc:grpChg chg="mod">
          <ac:chgData name="이진호/ICT Division/Ackerton" userId="92d3c817-f53c-4f65-98ce-bd6dabb98008" providerId="ADAL" clId="{8C203148-A7A4-437D-B1DC-F79882FD4A3C}" dt="2023-12-18T07:56:05.456" v="2213" actId="1035"/>
          <ac:grpSpMkLst>
            <pc:docMk/>
            <pc:sldMk cId="2790683826" sldId="264"/>
            <ac:grpSpMk id="6" creationId="{FAA8761E-1B80-734C-B9BB-80D6A6DA6B64}"/>
          </ac:grpSpMkLst>
        </pc:grpChg>
        <pc:grpChg chg="mod">
          <ac:chgData name="이진호/ICT Division/Ackerton" userId="92d3c817-f53c-4f65-98ce-bd6dabb98008" providerId="ADAL" clId="{8C203148-A7A4-437D-B1DC-F79882FD4A3C}" dt="2023-12-18T07:55:03.142" v="2145" actId="1076"/>
          <ac:grpSpMkLst>
            <pc:docMk/>
            <pc:sldMk cId="2790683826" sldId="264"/>
            <ac:grpSpMk id="82" creationId="{0C1D6B3C-AF59-C41D-37D6-7F1F2D7EA9C5}"/>
          </ac:grpSpMkLst>
        </pc:grpChg>
        <pc:graphicFrameChg chg="mod">
          <ac:chgData name="이진호/ICT Division/Ackerton" userId="92d3c817-f53c-4f65-98ce-bd6dabb98008" providerId="ADAL" clId="{8C203148-A7A4-437D-B1DC-F79882FD4A3C}" dt="2024-01-02T04:26:41.651" v="3932" actId="20577"/>
          <ac:graphicFrameMkLst>
            <pc:docMk/>
            <pc:sldMk cId="2790683826" sldId="264"/>
            <ac:graphicFrameMk id="9" creationId="{30BAA0A9-24E4-8088-E947-AAEA99E1460C}"/>
          </ac:graphicFrameMkLst>
        </pc:graphicFrameChg>
        <pc:graphicFrameChg chg="mod">
          <ac:chgData name="이진호/ICT Division/Ackerton" userId="92d3c817-f53c-4f65-98ce-bd6dabb98008" providerId="ADAL" clId="{8C203148-A7A4-437D-B1DC-F79882FD4A3C}" dt="2023-12-18T07:55:03.142" v="2145" actId="1076"/>
          <ac:graphicFrameMkLst>
            <pc:docMk/>
            <pc:sldMk cId="2790683826" sldId="264"/>
            <ac:graphicFrameMk id="11" creationId="{9A785A92-B3EA-D3D6-09A5-86D393D30694}"/>
          </ac:graphicFrameMkLst>
        </pc:graphicFrameChg>
        <pc:picChg chg="add mod ord">
          <ac:chgData name="이진호/ICT Division/Ackerton" userId="92d3c817-f53c-4f65-98ce-bd6dabb98008" providerId="ADAL" clId="{8C203148-A7A4-437D-B1DC-F79882FD4A3C}" dt="2023-12-18T07:08:25.371" v="83" actId="167"/>
          <ac:picMkLst>
            <pc:docMk/>
            <pc:sldMk cId="2790683826" sldId="264"/>
            <ac:picMk id="21" creationId="{357D33A9-30FE-5EC5-B164-725D8E1B1197}"/>
          </ac:picMkLst>
        </pc:picChg>
        <pc:picChg chg="add mod ord">
          <ac:chgData name="이진호/ICT Division/Ackerton" userId="92d3c817-f53c-4f65-98ce-bd6dabb98008" providerId="ADAL" clId="{8C203148-A7A4-437D-B1DC-F79882FD4A3C}" dt="2023-12-18T07:08:25.371" v="83" actId="167"/>
          <ac:picMkLst>
            <pc:docMk/>
            <pc:sldMk cId="2790683826" sldId="264"/>
            <ac:picMk id="23" creationId="{28623611-5B53-ADEB-A052-E46375BE0380}"/>
          </ac:picMkLst>
        </pc:picChg>
        <pc:picChg chg="add del">
          <ac:chgData name="이진호/ICT Division/Ackerton" userId="92d3c817-f53c-4f65-98ce-bd6dabb98008" providerId="ADAL" clId="{8C203148-A7A4-437D-B1DC-F79882FD4A3C}" dt="2023-12-18T06:49:04.374" v="49" actId="478"/>
          <ac:picMkLst>
            <pc:docMk/>
            <pc:sldMk cId="2790683826" sldId="264"/>
            <ac:picMk id="1026" creationId="{42E7C709-D23B-7D0B-7352-789D2E1AFEB7}"/>
          </ac:picMkLst>
        </pc:picChg>
        <pc:cxnChg chg="mod">
          <ac:chgData name="이진호/ICT Division/Ackerton" userId="92d3c817-f53c-4f65-98ce-bd6dabb98008" providerId="ADAL" clId="{8C203148-A7A4-437D-B1DC-F79882FD4A3C}" dt="2023-12-18T07:55:03.142" v="2145" actId="1076"/>
          <ac:cxnSpMkLst>
            <pc:docMk/>
            <pc:sldMk cId="2790683826" sldId="264"/>
            <ac:cxnSpMk id="10" creationId="{FC1C51AF-C212-87BC-5153-65551DCE80AA}"/>
          </ac:cxnSpMkLst>
        </pc:cxnChg>
      </pc:sldChg>
      <pc:sldChg chg="addSp delSp modSp mod">
        <pc:chgData name="이진호/ICT Division/Ackerton" userId="92d3c817-f53c-4f65-98ce-bd6dabb98008" providerId="ADAL" clId="{8C203148-A7A4-437D-B1DC-F79882FD4A3C}" dt="2024-01-02T04:24:17.074" v="3904" actId="27918"/>
        <pc:sldMkLst>
          <pc:docMk/>
          <pc:sldMk cId="214325694" sldId="265"/>
        </pc:sldMkLst>
        <pc:spChg chg="add mod ord">
          <ac:chgData name="이진호/ICT Division/Ackerton" userId="92d3c817-f53c-4f65-98ce-bd6dabb98008" providerId="ADAL" clId="{8C203148-A7A4-437D-B1DC-F79882FD4A3C}" dt="2023-12-18T06:53:00.791" v="69" actId="167"/>
          <ac:spMkLst>
            <pc:docMk/>
            <pc:sldMk cId="214325694" sldId="265"/>
            <ac:spMk id="3" creationId="{C910FF3F-DCAE-EB2E-60E5-D1CF0C5224FF}"/>
          </ac:spMkLst>
        </pc:spChg>
        <pc:spChg chg="add del mod">
          <ac:chgData name="이진호/ICT Division/Ackerton" userId="92d3c817-f53c-4f65-98ce-bd6dabb98008" providerId="ADAL" clId="{8C203148-A7A4-437D-B1DC-F79882FD4A3C}" dt="2023-12-18T08:00:26.462" v="2855"/>
          <ac:spMkLst>
            <pc:docMk/>
            <pc:sldMk cId="214325694" sldId="265"/>
            <ac:spMk id="4" creationId="{813B2EB0-47C8-8E01-DD1F-13B33715F84A}"/>
          </ac:spMkLst>
        </pc:spChg>
        <pc:spChg chg="del">
          <ac:chgData name="이진호/ICT Division/Ackerton" userId="92d3c817-f53c-4f65-98ce-bd6dabb98008" providerId="ADAL" clId="{8C203148-A7A4-437D-B1DC-F79882FD4A3C}" dt="2023-12-18T06:53:16.588" v="73" actId="478"/>
          <ac:spMkLst>
            <pc:docMk/>
            <pc:sldMk cId="214325694" sldId="265"/>
            <ac:spMk id="4" creationId="{D231F96E-26D5-DF40-CD77-EDB20C8DE509}"/>
          </ac:spMkLst>
        </pc:spChg>
        <pc:spChg chg="mod">
          <ac:chgData name="이진호/ICT Division/Ackerton" userId="92d3c817-f53c-4f65-98ce-bd6dabb98008" providerId="ADAL" clId="{8C203148-A7A4-437D-B1DC-F79882FD4A3C}" dt="2023-12-18T08:00:56.095" v="2880"/>
          <ac:spMkLst>
            <pc:docMk/>
            <pc:sldMk cId="214325694" sldId="265"/>
            <ac:spMk id="5" creationId="{AC365332-EACB-B47F-019F-9EF0450D0477}"/>
          </ac:spMkLst>
        </pc:spChg>
        <pc:spChg chg="add mod">
          <ac:chgData name="이진호/ICT Division/Ackerton" userId="92d3c817-f53c-4f65-98ce-bd6dabb98008" providerId="ADAL" clId="{8C203148-A7A4-437D-B1DC-F79882FD4A3C}" dt="2023-12-18T07:56:18.917" v="2219" actId="20577"/>
          <ac:spMkLst>
            <pc:docMk/>
            <pc:sldMk cId="214325694" sldId="265"/>
            <ac:spMk id="12" creationId="{36F8CEA8-FD19-61D5-670B-825AFAF39EF4}"/>
          </ac:spMkLst>
        </pc:spChg>
        <pc:spChg chg="add mod">
          <ac:chgData name="이진호/ICT Division/Ackerton" userId="92d3c817-f53c-4f65-98ce-bd6dabb98008" providerId="ADAL" clId="{8C203148-A7A4-437D-B1DC-F79882FD4A3C}" dt="2023-12-18T07:56:13.551" v="2216" actId="20577"/>
          <ac:spMkLst>
            <pc:docMk/>
            <pc:sldMk cId="214325694" sldId="265"/>
            <ac:spMk id="13" creationId="{F82B5042-91E9-AD01-10CA-6F53C637145B}"/>
          </ac:spMkLst>
        </pc:spChg>
        <pc:spChg chg="add del mod">
          <ac:chgData name="이진호/ICT Division/Ackerton" userId="92d3c817-f53c-4f65-98ce-bd6dabb98008" providerId="ADAL" clId="{8C203148-A7A4-437D-B1DC-F79882FD4A3C}" dt="2023-12-18T08:00:30.794" v="2857"/>
          <ac:spMkLst>
            <pc:docMk/>
            <pc:sldMk cId="214325694" sldId="265"/>
            <ac:spMk id="15" creationId="{AD8851C7-88A9-817B-D659-F6C8CD543194}"/>
          </ac:spMkLst>
        </pc:spChg>
        <pc:spChg chg="add del mod">
          <ac:chgData name="이진호/ICT Division/Ackerton" userId="92d3c817-f53c-4f65-98ce-bd6dabb98008" providerId="ADAL" clId="{8C203148-A7A4-437D-B1DC-F79882FD4A3C}" dt="2023-12-18T07:16:40.703" v="819" actId="478"/>
          <ac:spMkLst>
            <pc:docMk/>
            <pc:sldMk cId="214325694" sldId="265"/>
            <ac:spMk id="15" creationId="{EF97C698-1B10-EB40-0034-7E194FAF4F60}"/>
          </ac:spMkLst>
        </pc:spChg>
        <pc:spChg chg="add del mod">
          <ac:chgData name="이진호/ICT Division/Ackerton" userId="92d3c817-f53c-4f65-98ce-bd6dabb98008" providerId="ADAL" clId="{8C203148-A7A4-437D-B1DC-F79882FD4A3C}" dt="2023-12-18T07:16:42.370" v="820" actId="478"/>
          <ac:spMkLst>
            <pc:docMk/>
            <pc:sldMk cId="214325694" sldId="265"/>
            <ac:spMk id="17" creationId="{2FCE2202-FFAD-BE59-9460-304C1EB4F263}"/>
          </ac:spMkLst>
        </pc:spChg>
        <pc:spChg chg="add del mod">
          <ac:chgData name="이진호/ICT Division/Ackerton" userId="92d3c817-f53c-4f65-98ce-bd6dabb98008" providerId="ADAL" clId="{8C203148-A7A4-437D-B1DC-F79882FD4A3C}" dt="2023-12-18T07:16:43.644" v="821" actId="478"/>
          <ac:spMkLst>
            <pc:docMk/>
            <pc:sldMk cId="214325694" sldId="265"/>
            <ac:spMk id="18" creationId="{CC8FD755-A37C-5769-3481-DF0A2B1A22CA}"/>
          </ac:spMkLst>
        </pc:spChg>
        <pc:spChg chg="mod">
          <ac:chgData name="이진호/ICT Division/Ackerton" userId="92d3c817-f53c-4f65-98ce-bd6dabb98008" providerId="ADAL" clId="{8C203148-A7A4-437D-B1DC-F79882FD4A3C}" dt="2023-12-18T07:24:06.290" v="1651"/>
          <ac:spMkLst>
            <pc:docMk/>
            <pc:sldMk cId="214325694" sldId="265"/>
            <ac:spMk id="20" creationId="{5E0B44C1-6DEB-BF68-A731-D6C5F5516D79}"/>
          </ac:spMkLst>
        </pc:spChg>
        <pc:spChg chg="mod topLvl">
          <ac:chgData name="이진호/ICT Division/Ackerton" userId="92d3c817-f53c-4f65-98ce-bd6dabb98008" providerId="ADAL" clId="{8C203148-A7A4-437D-B1DC-F79882FD4A3C}" dt="2023-12-18T07:56:32.445" v="2273" actId="20577"/>
          <ac:spMkLst>
            <pc:docMk/>
            <pc:sldMk cId="214325694" sldId="265"/>
            <ac:spMk id="31" creationId="{3E7D97CC-B4CC-9000-FEEB-F4A15BD92420}"/>
          </ac:spMkLst>
        </pc:spChg>
        <pc:spChg chg="mod">
          <ac:chgData name="이진호/ICT Division/Ackerton" userId="92d3c817-f53c-4f65-98ce-bd6dabb98008" providerId="ADAL" clId="{8C203148-A7A4-437D-B1DC-F79882FD4A3C}" dt="2023-12-27T08:54:33.424" v="3651" actId="1036"/>
          <ac:spMkLst>
            <pc:docMk/>
            <pc:sldMk cId="214325694" sldId="265"/>
            <ac:spMk id="66" creationId="{081CA38F-BD21-ABDA-68D5-D93DFE04C7DD}"/>
          </ac:spMkLst>
        </pc:spChg>
        <pc:spChg chg="del">
          <ac:chgData name="이진호/ICT Division/Ackerton" userId="92d3c817-f53c-4f65-98ce-bd6dabb98008" providerId="ADAL" clId="{8C203148-A7A4-437D-B1DC-F79882FD4A3C}" dt="2023-12-18T07:21:06.052" v="1387" actId="478"/>
          <ac:spMkLst>
            <pc:docMk/>
            <pc:sldMk cId="214325694" sldId="265"/>
            <ac:spMk id="67" creationId="{138CB5FF-6F37-8192-F893-08FD25ECACB2}"/>
          </ac:spMkLst>
        </pc:spChg>
        <pc:grpChg chg="add mod">
          <ac:chgData name="이진호/ICT Division/Ackerton" userId="92d3c817-f53c-4f65-98ce-bd6dabb98008" providerId="ADAL" clId="{8C203148-A7A4-437D-B1DC-F79882FD4A3C}" dt="2023-12-18T07:25:31.716" v="1684" actId="1036"/>
          <ac:grpSpMkLst>
            <pc:docMk/>
            <pc:sldMk cId="214325694" sldId="265"/>
            <ac:grpSpMk id="22" creationId="{974944AC-1EB3-E19D-FF81-78A8A6658AF1}"/>
          </ac:grpSpMkLst>
        </pc:grpChg>
        <pc:grpChg chg="add mod">
          <ac:chgData name="이진호/ICT Division/Ackerton" userId="92d3c817-f53c-4f65-98ce-bd6dabb98008" providerId="ADAL" clId="{8C203148-A7A4-437D-B1DC-F79882FD4A3C}" dt="2023-12-18T07:25:31.716" v="1684" actId="1036"/>
          <ac:grpSpMkLst>
            <pc:docMk/>
            <pc:sldMk cId="214325694" sldId="265"/>
            <ac:grpSpMk id="24" creationId="{4892C12E-8F97-8B15-3307-C587B59F531D}"/>
          </ac:grpSpMkLst>
        </pc:grpChg>
        <pc:grpChg chg="add mod">
          <ac:chgData name="이진호/ICT Division/Ackerton" userId="92d3c817-f53c-4f65-98ce-bd6dabb98008" providerId="ADAL" clId="{8C203148-A7A4-437D-B1DC-F79882FD4A3C}" dt="2023-12-18T07:25:31.716" v="1684" actId="1036"/>
          <ac:grpSpMkLst>
            <pc:docMk/>
            <pc:sldMk cId="214325694" sldId="265"/>
            <ac:grpSpMk id="25" creationId="{1D698281-3C42-4BA6-47EB-1B485152545A}"/>
          </ac:grpSpMkLst>
        </pc:grpChg>
        <pc:grpChg chg="mod topLvl">
          <ac:chgData name="이진호/ICT Division/Ackerton" userId="92d3c817-f53c-4f65-98ce-bd6dabb98008" providerId="ADAL" clId="{8C203148-A7A4-437D-B1DC-F79882FD4A3C}" dt="2023-12-18T07:18:39.124" v="918" actId="164"/>
          <ac:grpSpMkLst>
            <pc:docMk/>
            <pc:sldMk cId="214325694" sldId="265"/>
            <ac:grpSpMk id="30" creationId="{6E5DA6C6-BC5E-41CC-246C-1A22FB6398DE}"/>
          </ac:grpSpMkLst>
        </pc:grpChg>
        <pc:grpChg chg="del">
          <ac:chgData name="이진호/ICT Division/Ackerton" userId="92d3c817-f53c-4f65-98ce-bd6dabb98008" providerId="ADAL" clId="{8C203148-A7A4-437D-B1DC-F79882FD4A3C}" dt="2023-12-18T07:11:44.585" v="276" actId="165"/>
          <ac:grpSpMkLst>
            <pc:docMk/>
            <pc:sldMk cId="214325694" sldId="265"/>
            <ac:grpSpMk id="32" creationId="{4FA03D20-4915-BE56-617A-DE7363387D8B}"/>
          </ac:grpSpMkLst>
        </pc:grpChg>
        <pc:graphicFrameChg chg="mod">
          <ac:chgData name="이진호/ICT Division/Ackerton" userId="92d3c817-f53c-4f65-98ce-bd6dabb98008" providerId="ADAL" clId="{8C203148-A7A4-437D-B1DC-F79882FD4A3C}" dt="2023-12-28T05:59:36.670" v="3658"/>
          <ac:graphicFrameMkLst>
            <pc:docMk/>
            <pc:sldMk cId="214325694" sldId="265"/>
            <ac:graphicFrameMk id="19" creationId="{064654B0-D380-543B-9AC8-0F3BFFEB8E1A}"/>
          </ac:graphicFrameMkLst>
        </pc:graphicFrameChg>
        <pc:graphicFrameChg chg="mod">
          <ac:chgData name="이진호/ICT Division/Ackerton" userId="92d3c817-f53c-4f65-98ce-bd6dabb98008" providerId="ADAL" clId="{8C203148-A7A4-437D-B1DC-F79882FD4A3C}" dt="2023-12-18T07:25:06.280" v="1672" actId="20577"/>
          <ac:graphicFrameMkLst>
            <pc:docMk/>
            <pc:sldMk cId="214325694" sldId="265"/>
            <ac:graphicFrameMk id="35" creationId="{4FFA481C-529E-5E1D-F5DD-7E83005388A5}"/>
          </ac:graphicFrameMkLst>
        </pc:graphicFrameChg>
        <pc:graphicFrameChg chg="mod">
          <ac:chgData name="이진호/ICT Division/Ackerton" userId="92d3c817-f53c-4f65-98ce-bd6dabb98008" providerId="ADAL" clId="{8C203148-A7A4-437D-B1DC-F79882FD4A3C}" dt="2023-12-28T05:59:27.608" v="3655"/>
          <ac:graphicFrameMkLst>
            <pc:docMk/>
            <pc:sldMk cId="214325694" sldId="265"/>
            <ac:graphicFrameMk id="53" creationId="{7C79D91F-9277-038E-12CE-4166CCEF4C1F}"/>
          </ac:graphicFrameMkLst>
        </pc:graphicFrameChg>
        <pc:picChg chg="add mod ord">
          <ac:chgData name="이진호/ICT Division/Ackerton" userId="92d3c817-f53c-4f65-98ce-bd6dabb98008" providerId="ADAL" clId="{8C203148-A7A4-437D-B1DC-F79882FD4A3C}" dt="2023-12-18T07:22:42.476" v="1462" actId="1076"/>
          <ac:picMkLst>
            <pc:docMk/>
            <pc:sldMk cId="214325694" sldId="265"/>
            <ac:picMk id="2" creationId="{A1F641C6-B133-B81D-0FE8-6187BD54B053}"/>
          </ac:picMkLst>
        </pc:picChg>
        <pc:picChg chg="add mod">
          <ac:chgData name="이진호/ICT Division/Ackerton" userId="92d3c817-f53c-4f65-98ce-bd6dabb98008" providerId="ADAL" clId="{8C203148-A7A4-437D-B1DC-F79882FD4A3C}" dt="2023-12-18T06:53:24.795" v="74" actId="1076"/>
          <ac:picMkLst>
            <pc:docMk/>
            <pc:sldMk cId="214325694" sldId="265"/>
            <ac:picMk id="11" creationId="{E39BB2D4-ED3A-4D2E-18D5-A657F9F06A3D}"/>
          </ac:picMkLst>
        </pc:picChg>
        <pc:cxnChg chg="mod">
          <ac:chgData name="이진호/ICT Division/Ackerton" userId="92d3c817-f53c-4f65-98ce-bd6dabb98008" providerId="ADAL" clId="{8C203148-A7A4-437D-B1DC-F79882FD4A3C}" dt="2023-12-18T07:26:06.717" v="1722" actId="1035"/>
          <ac:cxnSpMkLst>
            <pc:docMk/>
            <pc:sldMk cId="214325694" sldId="265"/>
            <ac:cxnSpMk id="23" creationId="{46AE3A61-3028-57E5-7E94-8C651A942B8E}"/>
          </ac:cxnSpMkLst>
        </pc:cxnChg>
        <pc:cxnChg chg="mod">
          <ac:chgData name="이진호/ICT Division/Ackerton" userId="92d3c817-f53c-4f65-98ce-bd6dabb98008" providerId="ADAL" clId="{8C203148-A7A4-437D-B1DC-F79882FD4A3C}" dt="2023-12-18T07:26:06.717" v="1722" actId="1035"/>
          <ac:cxnSpMkLst>
            <pc:docMk/>
            <pc:sldMk cId="214325694" sldId="265"/>
            <ac:cxnSpMk id="26" creationId="{568F70E5-C674-8BBC-EA0D-B738EE292820}"/>
          </ac:cxnSpMkLst>
        </pc:cxnChg>
        <pc:cxnChg chg="mod ord">
          <ac:chgData name="이진호/ICT Division/Ackerton" userId="92d3c817-f53c-4f65-98ce-bd6dabb98008" providerId="ADAL" clId="{8C203148-A7A4-437D-B1DC-F79882FD4A3C}" dt="2023-12-18T07:25:43.523" v="1707" actId="14100"/>
          <ac:cxnSpMkLst>
            <pc:docMk/>
            <pc:sldMk cId="214325694" sldId="265"/>
            <ac:cxnSpMk id="62" creationId="{DB1FE552-B7D0-3303-D5CD-18749753A13E}"/>
          </ac:cxnSpMkLst>
        </pc:cxnChg>
      </pc:sldChg>
    </pc:docChg>
  </pc:docChgLst>
  <pc:docChgLst>
    <pc:chgData name="이진호/ICT Division/Ackerton" userId="92d3c817-f53c-4f65-98ce-bd6dabb98008" providerId="ADAL" clId="{FA2556F3-F4EB-2D47-B3DE-A412A525A9BD}"/>
    <pc:docChg chg="undo redo custSel addSld delSld modSld">
      <pc:chgData name="이진호/ICT Division/Ackerton" userId="92d3c817-f53c-4f65-98ce-bd6dabb98008" providerId="ADAL" clId="{FA2556F3-F4EB-2D47-B3DE-A412A525A9BD}" dt="2023-12-24T05:42:21.998" v="6022" actId="171"/>
      <pc:docMkLst>
        <pc:docMk/>
      </pc:docMkLst>
      <pc:sldChg chg="addSp delSp modSp mod">
        <pc:chgData name="이진호/ICT Division/Ackerton" userId="92d3c817-f53c-4f65-98ce-bd6dabb98008" providerId="ADAL" clId="{FA2556F3-F4EB-2D47-B3DE-A412A525A9BD}" dt="2023-12-17T08:58:46.946" v="844" actId="20577"/>
        <pc:sldMkLst>
          <pc:docMk/>
          <pc:sldMk cId="1913006181" sldId="256"/>
        </pc:sldMkLst>
        <pc:spChg chg="mod">
          <ac:chgData name="이진호/ICT Division/Ackerton" userId="92d3c817-f53c-4f65-98ce-bd6dabb98008" providerId="ADAL" clId="{FA2556F3-F4EB-2D47-B3DE-A412A525A9BD}" dt="2023-12-17T08:46:09.930" v="540" actId="1076"/>
          <ac:spMkLst>
            <pc:docMk/>
            <pc:sldMk cId="1913006181" sldId="256"/>
            <ac:spMk id="4" creationId="{D93E462C-3F8E-54F2-DD0A-3D3A63370422}"/>
          </ac:spMkLst>
        </pc:spChg>
        <pc:spChg chg="mod">
          <ac:chgData name="이진호/ICT Division/Ackerton" userId="92d3c817-f53c-4f65-98ce-bd6dabb98008" providerId="ADAL" clId="{FA2556F3-F4EB-2D47-B3DE-A412A525A9BD}" dt="2023-12-17T08:58:46.946" v="844" actId="20577"/>
          <ac:spMkLst>
            <pc:docMk/>
            <pc:sldMk cId="1913006181" sldId="256"/>
            <ac:spMk id="5" creationId="{D2729C85-07F5-0F89-390D-0C6A92BD83C4}"/>
          </ac:spMkLst>
        </pc:spChg>
        <pc:spChg chg="mod">
          <ac:chgData name="이진호/ICT Division/Ackerton" userId="92d3c817-f53c-4f65-98ce-bd6dabb98008" providerId="ADAL" clId="{FA2556F3-F4EB-2D47-B3DE-A412A525A9BD}" dt="2023-12-17T08:22:37.148" v="33" actId="255"/>
          <ac:spMkLst>
            <pc:docMk/>
            <pc:sldMk cId="1913006181" sldId="256"/>
            <ac:spMk id="23" creationId="{18687564-C0D6-9018-2B26-0D3C45B73CBC}"/>
          </ac:spMkLst>
        </pc:spChg>
        <pc:spChg chg="mod topLvl">
          <ac:chgData name="이진호/ICT Division/Ackerton" userId="92d3c817-f53c-4f65-98ce-bd6dabb98008" providerId="ADAL" clId="{FA2556F3-F4EB-2D47-B3DE-A412A525A9BD}" dt="2023-12-17T08:56:15.470" v="732" actId="1076"/>
          <ac:spMkLst>
            <pc:docMk/>
            <pc:sldMk cId="1913006181" sldId="256"/>
            <ac:spMk id="24" creationId="{54793D22-D0E5-38F7-8EC3-572066330C6F}"/>
          </ac:spMkLst>
        </pc:spChg>
        <pc:spChg chg="mod topLvl">
          <ac:chgData name="이진호/ICT Division/Ackerton" userId="92d3c817-f53c-4f65-98ce-bd6dabb98008" providerId="ADAL" clId="{FA2556F3-F4EB-2D47-B3DE-A412A525A9BD}" dt="2023-12-17T08:48:58.616" v="581" actId="12789"/>
          <ac:spMkLst>
            <pc:docMk/>
            <pc:sldMk cId="1913006181" sldId="256"/>
            <ac:spMk id="25" creationId="{FEB09326-9233-530B-F626-DE243AEDCF15}"/>
          </ac:spMkLst>
        </pc:spChg>
        <pc:spChg chg="mod topLvl">
          <ac:chgData name="이진호/ICT Division/Ackerton" userId="92d3c817-f53c-4f65-98ce-bd6dabb98008" providerId="ADAL" clId="{FA2556F3-F4EB-2D47-B3DE-A412A525A9BD}" dt="2023-12-17T08:50:08.015" v="587" actId="555"/>
          <ac:spMkLst>
            <pc:docMk/>
            <pc:sldMk cId="1913006181" sldId="256"/>
            <ac:spMk id="26" creationId="{C805226B-7232-529D-FB62-CA377D6D8BCF}"/>
          </ac:spMkLst>
        </pc:spChg>
        <pc:spChg chg="mod topLvl">
          <ac:chgData name="이진호/ICT Division/Ackerton" userId="92d3c817-f53c-4f65-98ce-bd6dabb98008" providerId="ADAL" clId="{FA2556F3-F4EB-2D47-B3DE-A412A525A9BD}" dt="2023-12-17T08:50:17.469" v="596" actId="1035"/>
          <ac:spMkLst>
            <pc:docMk/>
            <pc:sldMk cId="1913006181" sldId="256"/>
            <ac:spMk id="27" creationId="{4F8F5D07-70E2-DA05-24A4-31B762088362}"/>
          </ac:spMkLst>
        </pc:spChg>
        <pc:spChg chg="mod">
          <ac:chgData name="이진호/ICT Division/Ackerton" userId="92d3c817-f53c-4f65-98ce-bd6dabb98008" providerId="ADAL" clId="{FA2556F3-F4EB-2D47-B3DE-A412A525A9BD}" dt="2023-12-17T08:46:27.803" v="544" actId="1076"/>
          <ac:spMkLst>
            <pc:docMk/>
            <pc:sldMk cId="1913006181" sldId="256"/>
            <ac:spMk id="29" creationId="{38B40667-8838-8801-2EE5-7D72B1CEC715}"/>
          </ac:spMkLst>
        </pc:spChg>
        <pc:spChg chg="mod topLvl">
          <ac:chgData name="이진호/ICT Division/Ackerton" userId="92d3c817-f53c-4f65-98ce-bd6dabb98008" providerId="ADAL" clId="{FA2556F3-F4EB-2D47-B3DE-A412A525A9BD}" dt="2023-12-17T08:48:36.739" v="577" actId="555"/>
          <ac:spMkLst>
            <pc:docMk/>
            <pc:sldMk cId="1913006181" sldId="256"/>
            <ac:spMk id="30" creationId="{EE01AB13-51F0-2C32-CBFE-85F94CC581A3}"/>
          </ac:spMkLst>
        </pc:spChg>
        <pc:spChg chg="mod topLvl">
          <ac:chgData name="이진호/ICT Division/Ackerton" userId="92d3c817-f53c-4f65-98ce-bd6dabb98008" providerId="ADAL" clId="{FA2556F3-F4EB-2D47-B3DE-A412A525A9BD}" dt="2023-12-17T08:48:27.680" v="576" actId="555"/>
          <ac:spMkLst>
            <pc:docMk/>
            <pc:sldMk cId="1913006181" sldId="256"/>
            <ac:spMk id="31" creationId="{CCE78E31-C94A-A954-80FF-FB09C5E927A4}"/>
          </ac:spMkLst>
        </pc:spChg>
        <pc:spChg chg="mod topLvl">
          <ac:chgData name="이진호/ICT Division/Ackerton" userId="92d3c817-f53c-4f65-98ce-bd6dabb98008" providerId="ADAL" clId="{FA2556F3-F4EB-2D47-B3DE-A412A525A9BD}" dt="2023-12-17T08:50:08.015" v="587" actId="555"/>
          <ac:spMkLst>
            <pc:docMk/>
            <pc:sldMk cId="1913006181" sldId="256"/>
            <ac:spMk id="32" creationId="{D5B8F4B0-A5EF-634D-8F3F-A94BC8437A3C}"/>
          </ac:spMkLst>
        </pc:spChg>
        <pc:spChg chg="mod topLvl">
          <ac:chgData name="이진호/ICT Division/Ackerton" userId="92d3c817-f53c-4f65-98ce-bd6dabb98008" providerId="ADAL" clId="{FA2556F3-F4EB-2D47-B3DE-A412A525A9BD}" dt="2023-12-17T08:50:17.469" v="596" actId="1035"/>
          <ac:spMkLst>
            <pc:docMk/>
            <pc:sldMk cId="1913006181" sldId="256"/>
            <ac:spMk id="33" creationId="{B105367D-5BE7-7030-8FD9-3EA42E091237}"/>
          </ac:spMkLst>
        </pc:spChg>
        <pc:spChg chg="mod topLvl">
          <ac:chgData name="이진호/ICT Division/Ackerton" userId="92d3c817-f53c-4f65-98ce-bd6dabb98008" providerId="ADAL" clId="{FA2556F3-F4EB-2D47-B3DE-A412A525A9BD}" dt="2023-12-17T08:48:53.016" v="580" actId="12789"/>
          <ac:spMkLst>
            <pc:docMk/>
            <pc:sldMk cId="1913006181" sldId="256"/>
            <ac:spMk id="35" creationId="{D33AB948-2619-3B4F-F0DE-B938F19D17C0}"/>
          </ac:spMkLst>
        </pc:spChg>
        <pc:spChg chg="mod topLvl">
          <ac:chgData name="이진호/ICT Division/Ackerton" userId="92d3c817-f53c-4f65-98ce-bd6dabb98008" providerId="ADAL" clId="{FA2556F3-F4EB-2D47-B3DE-A412A525A9BD}" dt="2023-12-17T08:48:58.616" v="581" actId="12789"/>
          <ac:spMkLst>
            <pc:docMk/>
            <pc:sldMk cId="1913006181" sldId="256"/>
            <ac:spMk id="36" creationId="{5C924FE7-0DC1-FB2C-36FF-17723312F419}"/>
          </ac:spMkLst>
        </pc:spChg>
        <pc:spChg chg="mod topLvl">
          <ac:chgData name="이진호/ICT Division/Ackerton" userId="92d3c817-f53c-4f65-98ce-bd6dabb98008" providerId="ADAL" clId="{FA2556F3-F4EB-2D47-B3DE-A412A525A9BD}" dt="2023-12-17T08:48:53.016" v="580" actId="12789"/>
          <ac:spMkLst>
            <pc:docMk/>
            <pc:sldMk cId="1913006181" sldId="256"/>
            <ac:spMk id="37" creationId="{E36BC944-015F-D54E-9E7D-54946C2AD77C}"/>
          </ac:spMkLst>
        </pc:spChg>
        <pc:spChg chg="mod topLvl">
          <ac:chgData name="이진호/ICT Division/Ackerton" userId="92d3c817-f53c-4f65-98ce-bd6dabb98008" providerId="ADAL" clId="{FA2556F3-F4EB-2D47-B3DE-A412A525A9BD}" dt="2023-12-17T08:48:58.616" v="581" actId="12789"/>
          <ac:spMkLst>
            <pc:docMk/>
            <pc:sldMk cId="1913006181" sldId="256"/>
            <ac:spMk id="38" creationId="{50EE5FC7-DE34-4A72-7A84-15584BA0F165}"/>
          </ac:spMkLst>
        </pc:spChg>
        <pc:spChg chg="mod topLvl">
          <ac:chgData name="이진호/ICT Division/Ackerton" userId="92d3c817-f53c-4f65-98ce-bd6dabb98008" providerId="ADAL" clId="{FA2556F3-F4EB-2D47-B3DE-A412A525A9BD}" dt="2023-12-17T08:48:53.016" v="580" actId="12789"/>
          <ac:spMkLst>
            <pc:docMk/>
            <pc:sldMk cId="1913006181" sldId="256"/>
            <ac:spMk id="41" creationId="{36BBE8CB-1E6D-4AF6-28A4-CBB6A5417E0A}"/>
          </ac:spMkLst>
        </pc:spChg>
        <pc:spChg chg="mod topLvl">
          <ac:chgData name="이진호/ICT Division/Ackerton" userId="92d3c817-f53c-4f65-98ce-bd6dabb98008" providerId="ADAL" clId="{FA2556F3-F4EB-2D47-B3DE-A412A525A9BD}" dt="2023-12-17T08:48:53.016" v="580" actId="12789"/>
          <ac:spMkLst>
            <pc:docMk/>
            <pc:sldMk cId="1913006181" sldId="256"/>
            <ac:spMk id="42" creationId="{8A3A9A7F-9ACC-358D-B403-E8D2D902E864}"/>
          </ac:spMkLst>
        </pc:spChg>
        <pc:spChg chg="mod topLvl">
          <ac:chgData name="이진호/ICT Division/Ackerton" userId="92d3c817-f53c-4f65-98ce-bd6dabb98008" providerId="ADAL" clId="{FA2556F3-F4EB-2D47-B3DE-A412A525A9BD}" dt="2023-12-17T08:48:58.616" v="581" actId="12789"/>
          <ac:spMkLst>
            <pc:docMk/>
            <pc:sldMk cId="1913006181" sldId="256"/>
            <ac:spMk id="43" creationId="{DF080970-6436-70E9-54E0-65E387E28FFF}"/>
          </ac:spMkLst>
        </pc:spChg>
        <pc:spChg chg="mod">
          <ac:chgData name="이진호/ICT Division/Ackerton" userId="92d3c817-f53c-4f65-98ce-bd6dabb98008" providerId="ADAL" clId="{FA2556F3-F4EB-2D47-B3DE-A412A525A9BD}" dt="2023-12-17T08:45:45.152" v="538" actId="14100"/>
          <ac:spMkLst>
            <pc:docMk/>
            <pc:sldMk cId="1913006181" sldId="256"/>
            <ac:spMk id="80" creationId="{57CF66B0-7BD8-065C-7124-1A42814102BB}"/>
          </ac:spMkLst>
        </pc:spChg>
        <pc:spChg chg="mod">
          <ac:chgData name="이진호/ICT Division/Ackerton" userId="92d3c817-f53c-4f65-98ce-bd6dabb98008" providerId="ADAL" clId="{FA2556F3-F4EB-2D47-B3DE-A412A525A9BD}" dt="2023-12-17T08:45:40.310" v="537" actId="14100"/>
          <ac:spMkLst>
            <pc:docMk/>
            <pc:sldMk cId="1913006181" sldId="256"/>
            <ac:spMk id="82" creationId="{78D835E5-5678-911A-D73A-9DBFF3095CA2}"/>
          </ac:spMkLst>
        </pc:spChg>
        <pc:spChg chg="mod">
          <ac:chgData name="이진호/ICT Division/Ackerton" userId="92d3c817-f53c-4f65-98ce-bd6dabb98008" providerId="ADAL" clId="{FA2556F3-F4EB-2D47-B3DE-A412A525A9BD}" dt="2023-12-17T08:45:05.888" v="533" actId="404"/>
          <ac:spMkLst>
            <pc:docMk/>
            <pc:sldMk cId="1913006181" sldId="256"/>
            <ac:spMk id="84" creationId="{BCC086A3-F445-F234-B8C7-13E553DE8C46}"/>
          </ac:spMkLst>
        </pc:spChg>
        <pc:spChg chg="mod">
          <ac:chgData name="이진호/ICT Division/Ackerton" userId="92d3c817-f53c-4f65-98ce-bd6dabb98008" providerId="ADAL" clId="{FA2556F3-F4EB-2D47-B3DE-A412A525A9BD}" dt="2023-12-17T08:45:05.888" v="533" actId="404"/>
          <ac:spMkLst>
            <pc:docMk/>
            <pc:sldMk cId="1913006181" sldId="256"/>
            <ac:spMk id="85" creationId="{CBE1420E-ACA1-3890-FCB1-8D8717DB4819}"/>
          </ac:spMkLst>
        </pc:spChg>
        <pc:spChg chg="mod topLvl">
          <ac:chgData name="이진호/ICT Division/Ackerton" userId="92d3c817-f53c-4f65-98ce-bd6dabb98008" providerId="ADAL" clId="{FA2556F3-F4EB-2D47-B3DE-A412A525A9BD}" dt="2023-12-17T08:49:24.159" v="583" actId="12789"/>
          <ac:spMkLst>
            <pc:docMk/>
            <pc:sldMk cId="1913006181" sldId="256"/>
            <ac:spMk id="99" creationId="{FD237E8C-1C2C-B65C-D467-61EF8DDE35E7}"/>
          </ac:spMkLst>
        </pc:spChg>
        <pc:spChg chg="mod topLvl">
          <ac:chgData name="이진호/ICT Division/Ackerton" userId="92d3c817-f53c-4f65-98ce-bd6dabb98008" providerId="ADAL" clId="{FA2556F3-F4EB-2D47-B3DE-A412A525A9BD}" dt="2023-12-17T08:50:17.469" v="596" actId="1035"/>
          <ac:spMkLst>
            <pc:docMk/>
            <pc:sldMk cId="1913006181" sldId="256"/>
            <ac:spMk id="100" creationId="{0EA7F5CD-1250-20AA-D83A-D5F30B8E0F67}"/>
          </ac:spMkLst>
        </pc:spChg>
        <pc:spChg chg="mod topLvl">
          <ac:chgData name="이진호/ICT Division/Ackerton" userId="92d3c817-f53c-4f65-98ce-bd6dabb98008" providerId="ADAL" clId="{FA2556F3-F4EB-2D47-B3DE-A412A525A9BD}" dt="2023-12-17T08:49:24.159" v="583" actId="12789"/>
          <ac:spMkLst>
            <pc:docMk/>
            <pc:sldMk cId="1913006181" sldId="256"/>
            <ac:spMk id="101" creationId="{4B7F6E02-4A0A-63B9-00B8-A09B9EB27B6F}"/>
          </ac:spMkLst>
        </pc:spChg>
        <pc:spChg chg="mod topLvl">
          <ac:chgData name="이진호/ICT Division/Ackerton" userId="92d3c817-f53c-4f65-98ce-bd6dabb98008" providerId="ADAL" clId="{FA2556F3-F4EB-2D47-B3DE-A412A525A9BD}" dt="2023-12-17T08:50:17.469" v="596" actId="1035"/>
          <ac:spMkLst>
            <pc:docMk/>
            <pc:sldMk cId="1913006181" sldId="256"/>
            <ac:spMk id="102" creationId="{9A4CE8FD-525C-75CB-8B50-DED83FE0C9EA}"/>
          </ac:spMkLst>
        </pc:spChg>
        <pc:spChg chg="mod topLvl">
          <ac:chgData name="이진호/ICT Division/Ackerton" userId="92d3c817-f53c-4f65-98ce-bd6dabb98008" providerId="ADAL" clId="{FA2556F3-F4EB-2D47-B3DE-A412A525A9BD}" dt="2023-12-17T08:49:24.159" v="583" actId="12789"/>
          <ac:spMkLst>
            <pc:docMk/>
            <pc:sldMk cId="1913006181" sldId="256"/>
            <ac:spMk id="104" creationId="{CA76D02C-24BD-6E29-113B-7AA98F022C7D}"/>
          </ac:spMkLst>
        </pc:spChg>
        <pc:spChg chg="mod topLvl">
          <ac:chgData name="이진호/ICT Division/Ackerton" userId="92d3c817-f53c-4f65-98ce-bd6dabb98008" providerId="ADAL" clId="{FA2556F3-F4EB-2D47-B3DE-A412A525A9BD}" dt="2023-12-17T08:50:17.469" v="596" actId="1035"/>
          <ac:spMkLst>
            <pc:docMk/>
            <pc:sldMk cId="1913006181" sldId="256"/>
            <ac:spMk id="105" creationId="{B5BBC39A-9259-4B50-D26C-9ADC4F0BA6AF}"/>
          </ac:spMkLst>
        </pc:spChg>
        <pc:spChg chg="mod topLvl">
          <ac:chgData name="이진호/ICT Division/Ackerton" userId="92d3c817-f53c-4f65-98ce-bd6dabb98008" providerId="ADAL" clId="{FA2556F3-F4EB-2D47-B3DE-A412A525A9BD}" dt="2023-12-17T08:48:58.616" v="581" actId="12789"/>
          <ac:spMkLst>
            <pc:docMk/>
            <pc:sldMk cId="1913006181" sldId="256"/>
            <ac:spMk id="119" creationId="{871BD4C3-E16B-9633-A4A0-4212A7F7EF58}"/>
          </ac:spMkLst>
        </pc:spChg>
        <pc:spChg chg="mod topLvl">
          <ac:chgData name="이진호/ICT Division/Ackerton" userId="92d3c817-f53c-4f65-98ce-bd6dabb98008" providerId="ADAL" clId="{FA2556F3-F4EB-2D47-B3DE-A412A525A9BD}" dt="2023-12-17T08:49:24.159" v="583" actId="12789"/>
          <ac:spMkLst>
            <pc:docMk/>
            <pc:sldMk cId="1913006181" sldId="256"/>
            <ac:spMk id="150" creationId="{4BFC747D-41C4-DD0D-F167-851962F32E16}"/>
          </ac:spMkLst>
        </pc:spChg>
        <pc:spChg chg="mod topLvl">
          <ac:chgData name="이진호/ICT Division/Ackerton" userId="92d3c817-f53c-4f65-98ce-bd6dabb98008" providerId="ADAL" clId="{FA2556F3-F4EB-2D47-B3DE-A412A525A9BD}" dt="2023-12-17T08:48:53.016" v="580" actId="12789"/>
          <ac:spMkLst>
            <pc:docMk/>
            <pc:sldMk cId="1913006181" sldId="256"/>
            <ac:spMk id="161" creationId="{390569C1-ABEE-CB61-C027-2EFB737706B8}"/>
          </ac:spMkLst>
        </pc:spChg>
        <pc:grpChg chg="mod topLvl">
          <ac:chgData name="이진호/ICT Division/Ackerton" userId="92d3c817-f53c-4f65-98ce-bd6dabb98008" providerId="ADAL" clId="{FA2556F3-F4EB-2D47-B3DE-A412A525A9BD}" dt="2023-12-17T08:46:16.748" v="541" actId="1076"/>
          <ac:grpSpMkLst>
            <pc:docMk/>
            <pc:sldMk cId="1913006181" sldId="256"/>
            <ac:grpSpMk id="112" creationId="{34439B4C-4FDE-0692-97BA-72E679F0FAED}"/>
          </ac:grpSpMkLst>
        </pc:grpChg>
        <pc:grpChg chg="del">
          <ac:chgData name="이진호/ICT Division/Ackerton" userId="92d3c817-f53c-4f65-98ce-bd6dabb98008" providerId="ADAL" clId="{FA2556F3-F4EB-2D47-B3DE-A412A525A9BD}" dt="2023-12-17T08:45:01.828" v="532" actId="165"/>
          <ac:grpSpMkLst>
            <pc:docMk/>
            <pc:sldMk cId="1913006181" sldId="256"/>
            <ac:grpSpMk id="174" creationId="{97516AC9-F463-59F0-208B-8637E1BBB2D2}"/>
          </ac:grpSpMkLst>
        </pc:grpChg>
        <pc:picChg chg="add mod">
          <ac:chgData name="이진호/ICT Division/Ackerton" userId="92d3c817-f53c-4f65-98ce-bd6dabb98008" providerId="ADAL" clId="{FA2556F3-F4EB-2D47-B3DE-A412A525A9BD}" dt="2023-12-17T08:48:41.896" v="579" actId="571"/>
          <ac:picMkLst>
            <pc:docMk/>
            <pc:sldMk cId="1913006181" sldId="256"/>
            <ac:picMk id="3" creationId="{DB87EE0C-6F29-6F29-9086-CB34280833CD}"/>
          </ac:picMkLst>
        </pc:picChg>
        <pc:picChg chg="topLvl">
          <ac:chgData name="이진호/ICT Division/Ackerton" userId="92d3c817-f53c-4f65-98ce-bd6dabb98008" providerId="ADAL" clId="{FA2556F3-F4EB-2D47-B3DE-A412A525A9BD}" dt="2023-12-17T08:45:01.828" v="532" actId="165"/>
          <ac:picMkLst>
            <pc:docMk/>
            <pc:sldMk cId="1913006181" sldId="256"/>
            <ac:picMk id="141" creationId="{35B34709-AE15-06CF-1328-7450A9F0F0B2}"/>
          </ac:picMkLst>
        </pc:picChg>
        <pc:picChg chg="mod topLvl">
          <ac:chgData name="이진호/ICT Division/Ackerton" userId="92d3c817-f53c-4f65-98ce-bd6dabb98008" providerId="ADAL" clId="{FA2556F3-F4EB-2D47-B3DE-A412A525A9BD}" dt="2023-12-17T08:50:17.469" v="596" actId="1035"/>
          <ac:picMkLst>
            <pc:docMk/>
            <pc:sldMk cId="1913006181" sldId="256"/>
            <ac:picMk id="143" creationId="{F4F44405-DC42-95EA-9AF1-EDE8435155B2}"/>
          </ac:picMkLst>
        </pc:picChg>
        <pc:cxnChg chg="mod topLvl">
          <ac:chgData name="이진호/ICT Division/Ackerton" userId="92d3c817-f53c-4f65-98ce-bd6dabb98008" providerId="ADAL" clId="{FA2556F3-F4EB-2D47-B3DE-A412A525A9BD}" dt="2023-12-17T08:48:58.616" v="581" actId="12789"/>
          <ac:cxnSpMkLst>
            <pc:docMk/>
            <pc:sldMk cId="1913006181" sldId="256"/>
            <ac:cxnSpMk id="56" creationId="{39DE583B-F8E6-F6F4-6051-5B7EDE693B49}"/>
          </ac:cxnSpMkLst>
        </pc:cxnChg>
        <pc:cxnChg chg="mod topLvl">
          <ac:chgData name="이진호/ICT Division/Ackerton" userId="92d3c817-f53c-4f65-98ce-bd6dabb98008" providerId="ADAL" clId="{FA2556F3-F4EB-2D47-B3DE-A412A525A9BD}" dt="2023-12-17T08:48:58.616" v="581" actId="12789"/>
          <ac:cxnSpMkLst>
            <pc:docMk/>
            <pc:sldMk cId="1913006181" sldId="256"/>
            <ac:cxnSpMk id="59" creationId="{77F18953-2429-AF93-52DC-73B1D616AAD0}"/>
          </ac:cxnSpMkLst>
        </pc:cxnChg>
        <pc:cxnChg chg="mod topLvl">
          <ac:chgData name="이진호/ICT Division/Ackerton" userId="92d3c817-f53c-4f65-98ce-bd6dabb98008" providerId="ADAL" clId="{FA2556F3-F4EB-2D47-B3DE-A412A525A9BD}" dt="2023-12-17T08:48:58.616" v="581" actId="12789"/>
          <ac:cxnSpMkLst>
            <pc:docMk/>
            <pc:sldMk cId="1913006181" sldId="256"/>
            <ac:cxnSpMk id="61" creationId="{0406ACE7-10FC-C9F0-9F5D-2D2920BA6986}"/>
          </ac:cxnSpMkLst>
        </pc:cxnChg>
        <pc:cxnChg chg="mod topLvl">
          <ac:chgData name="이진호/ICT Division/Ackerton" userId="92d3c817-f53c-4f65-98ce-bd6dabb98008" providerId="ADAL" clId="{FA2556F3-F4EB-2D47-B3DE-A412A525A9BD}" dt="2023-12-17T08:48:58.616" v="581" actId="12789"/>
          <ac:cxnSpMkLst>
            <pc:docMk/>
            <pc:sldMk cId="1913006181" sldId="256"/>
            <ac:cxnSpMk id="63" creationId="{68A0A60C-99DC-EE7A-7737-8F5D3CDF2D89}"/>
          </ac:cxnSpMkLst>
        </pc:cxnChg>
        <pc:cxnChg chg="mod topLvl">
          <ac:chgData name="이진호/ICT Division/Ackerton" userId="92d3c817-f53c-4f65-98ce-bd6dabb98008" providerId="ADAL" clId="{FA2556F3-F4EB-2D47-B3DE-A412A525A9BD}" dt="2023-12-17T08:48:58.616" v="581" actId="12789"/>
          <ac:cxnSpMkLst>
            <pc:docMk/>
            <pc:sldMk cId="1913006181" sldId="256"/>
            <ac:cxnSpMk id="65" creationId="{BA175E80-B5F0-3AA4-E93C-9AF272AAF907}"/>
          </ac:cxnSpMkLst>
        </pc:cxnChg>
        <pc:cxnChg chg="mod topLvl">
          <ac:chgData name="이진호/ICT Division/Ackerton" userId="92d3c817-f53c-4f65-98ce-bd6dabb98008" providerId="ADAL" clId="{FA2556F3-F4EB-2D47-B3DE-A412A525A9BD}" dt="2023-12-17T08:48:58.616" v="581" actId="12789"/>
          <ac:cxnSpMkLst>
            <pc:docMk/>
            <pc:sldMk cId="1913006181" sldId="256"/>
            <ac:cxnSpMk id="67" creationId="{AE758C25-FC34-AAC8-7EC2-1588FAE615CD}"/>
          </ac:cxnSpMkLst>
        </pc:cxnChg>
        <pc:cxnChg chg="mod topLvl">
          <ac:chgData name="이진호/ICT Division/Ackerton" userId="92d3c817-f53c-4f65-98ce-bd6dabb98008" providerId="ADAL" clId="{FA2556F3-F4EB-2D47-B3DE-A412A525A9BD}" dt="2023-12-17T08:50:17.469" v="596" actId="1035"/>
          <ac:cxnSpMkLst>
            <pc:docMk/>
            <pc:sldMk cId="1913006181" sldId="256"/>
            <ac:cxnSpMk id="106" creationId="{168E4704-A805-B23D-FA5B-4794B8309DD1}"/>
          </ac:cxnSpMkLst>
        </pc:cxnChg>
        <pc:cxnChg chg="mod topLvl">
          <ac:chgData name="이진호/ICT Division/Ackerton" userId="92d3c817-f53c-4f65-98ce-bd6dabb98008" providerId="ADAL" clId="{FA2556F3-F4EB-2D47-B3DE-A412A525A9BD}" dt="2023-12-17T08:50:17.469" v="596" actId="1035"/>
          <ac:cxnSpMkLst>
            <pc:docMk/>
            <pc:sldMk cId="1913006181" sldId="256"/>
            <ac:cxnSpMk id="107" creationId="{E6000B8A-95C1-0F43-E35B-2392571BE0CC}"/>
          </ac:cxnSpMkLst>
        </pc:cxnChg>
        <pc:cxnChg chg="mod topLvl">
          <ac:chgData name="이진호/ICT Division/Ackerton" userId="92d3c817-f53c-4f65-98ce-bd6dabb98008" providerId="ADAL" clId="{FA2556F3-F4EB-2D47-B3DE-A412A525A9BD}" dt="2023-12-17T08:50:17.469" v="596" actId="1035"/>
          <ac:cxnSpMkLst>
            <pc:docMk/>
            <pc:sldMk cId="1913006181" sldId="256"/>
            <ac:cxnSpMk id="108" creationId="{5422F4F8-B50F-9429-A5D5-924F221DD26F}"/>
          </ac:cxnSpMkLst>
        </pc:cxnChg>
        <pc:cxnChg chg="mod topLvl">
          <ac:chgData name="이진호/ICT Division/Ackerton" userId="92d3c817-f53c-4f65-98ce-bd6dabb98008" providerId="ADAL" clId="{FA2556F3-F4EB-2D47-B3DE-A412A525A9BD}" dt="2023-12-17T08:50:17.469" v="596" actId="1035"/>
          <ac:cxnSpMkLst>
            <pc:docMk/>
            <pc:sldMk cId="1913006181" sldId="256"/>
            <ac:cxnSpMk id="111" creationId="{E981F6DA-8211-E220-E191-831E30BE711A}"/>
          </ac:cxnSpMkLst>
        </pc:cxnChg>
        <pc:cxnChg chg="mod topLvl">
          <ac:chgData name="이진호/ICT Division/Ackerton" userId="92d3c817-f53c-4f65-98ce-bd6dabb98008" providerId="ADAL" clId="{FA2556F3-F4EB-2D47-B3DE-A412A525A9BD}" dt="2023-12-17T08:48:53.016" v="580" actId="12789"/>
          <ac:cxnSpMkLst>
            <pc:docMk/>
            <pc:sldMk cId="1913006181" sldId="256"/>
            <ac:cxnSpMk id="113" creationId="{855331A9-5636-2E27-8C06-FCA4F1ACEDD1}"/>
          </ac:cxnSpMkLst>
        </pc:cxnChg>
        <pc:cxnChg chg="mod topLvl">
          <ac:chgData name="이진호/ICT Division/Ackerton" userId="92d3c817-f53c-4f65-98ce-bd6dabb98008" providerId="ADAL" clId="{FA2556F3-F4EB-2D47-B3DE-A412A525A9BD}" dt="2023-12-17T08:50:17.469" v="596" actId="1035"/>
          <ac:cxnSpMkLst>
            <pc:docMk/>
            <pc:sldMk cId="1913006181" sldId="256"/>
            <ac:cxnSpMk id="131" creationId="{1CE2DABA-9B69-9B87-73BA-4132E47168A7}"/>
          </ac:cxnSpMkLst>
        </pc:cxnChg>
        <pc:cxnChg chg="mod topLvl">
          <ac:chgData name="이진호/ICT Division/Ackerton" userId="92d3c817-f53c-4f65-98ce-bd6dabb98008" providerId="ADAL" clId="{FA2556F3-F4EB-2D47-B3DE-A412A525A9BD}" dt="2023-12-17T08:50:17.469" v="596" actId="1035"/>
          <ac:cxnSpMkLst>
            <pc:docMk/>
            <pc:sldMk cId="1913006181" sldId="256"/>
            <ac:cxnSpMk id="153" creationId="{C8E47F99-E801-6E9D-656B-322092BCD9F8}"/>
          </ac:cxnSpMkLst>
        </pc:cxnChg>
        <pc:cxnChg chg="mod topLvl">
          <ac:chgData name="이진호/ICT Division/Ackerton" userId="92d3c817-f53c-4f65-98ce-bd6dabb98008" providerId="ADAL" clId="{FA2556F3-F4EB-2D47-B3DE-A412A525A9BD}" dt="2023-12-17T08:49:24.159" v="583" actId="12789"/>
          <ac:cxnSpMkLst>
            <pc:docMk/>
            <pc:sldMk cId="1913006181" sldId="256"/>
            <ac:cxnSpMk id="154" creationId="{AA803C3F-0581-9067-18B7-E25D65E1B755}"/>
          </ac:cxnSpMkLst>
        </pc:cxnChg>
        <pc:cxnChg chg="mod topLvl">
          <ac:chgData name="이진호/ICT Division/Ackerton" userId="92d3c817-f53c-4f65-98ce-bd6dabb98008" providerId="ADAL" clId="{FA2556F3-F4EB-2D47-B3DE-A412A525A9BD}" dt="2023-12-17T08:48:58.616" v="581" actId="12789"/>
          <ac:cxnSpMkLst>
            <pc:docMk/>
            <pc:sldMk cId="1913006181" sldId="256"/>
            <ac:cxnSpMk id="163" creationId="{78D3BF03-4F26-108B-52B9-061422C21F54}"/>
          </ac:cxnSpMkLst>
        </pc:cxnChg>
      </pc:sldChg>
      <pc:sldChg chg="addSp delSp modSp mod">
        <pc:chgData name="이진호/ICT Division/Ackerton" userId="92d3c817-f53c-4f65-98ce-bd6dabb98008" providerId="ADAL" clId="{FA2556F3-F4EB-2D47-B3DE-A412A525A9BD}" dt="2023-12-17T08:55:55.815" v="729" actId="6549"/>
        <pc:sldMkLst>
          <pc:docMk/>
          <pc:sldMk cId="2003107856" sldId="258"/>
        </pc:sldMkLst>
        <pc:spChg chg="add mod">
          <ac:chgData name="이진호/ICT Division/Ackerton" userId="92d3c817-f53c-4f65-98ce-bd6dabb98008" providerId="ADAL" clId="{FA2556F3-F4EB-2D47-B3DE-A412A525A9BD}" dt="2023-12-17T08:21:01.206" v="17" actId="571"/>
          <ac:spMkLst>
            <pc:docMk/>
            <pc:sldMk cId="2003107856" sldId="258"/>
            <ac:spMk id="3" creationId="{5C3B8AF1-41CD-01F6-E7CD-EEA13232FCAC}"/>
          </ac:spMkLst>
        </pc:spChg>
        <pc:spChg chg="add mod">
          <ac:chgData name="이진호/ICT Division/Ackerton" userId="92d3c817-f53c-4f65-98ce-bd6dabb98008" providerId="ADAL" clId="{FA2556F3-F4EB-2D47-B3DE-A412A525A9BD}" dt="2023-12-17T08:23:40.183" v="72" actId="571"/>
          <ac:spMkLst>
            <pc:docMk/>
            <pc:sldMk cId="2003107856" sldId="258"/>
            <ac:spMk id="6" creationId="{9110CC97-3497-71DF-2E0A-E455AC8BC4BE}"/>
          </ac:spMkLst>
        </pc:spChg>
        <pc:spChg chg="add mod">
          <ac:chgData name="이진호/ICT Division/Ackerton" userId="92d3c817-f53c-4f65-98ce-bd6dabb98008" providerId="ADAL" clId="{FA2556F3-F4EB-2D47-B3DE-A412A525A9BD}" dt="2023-12-17T08:36:27.283" v="283" actId="571"/>
          <ac:spMkLst>
            <pc:docMk/>
            <pc:sldMk cId="2003107856" sldId="258"/>
            <ac:spMk id="16" creationId="{6788B66B-7FA5-252E-7F10-694E6E9E52AF}"/>
          </ac:spMkLst>
        </pc:spChg>
        <pc:spChg chg="add mod">
          <ac:chgData name="이진호/ICT Division/Ackerton" userId="92d3c817-f53c-4f65-98ce-bd6dabb98008" providerId="ADAL" clId="{FA2556F3-F4EB-2D47-B3DE-A412A525A9BD}" dt="2023-12-17T08:40:08.901" v="401" actId="207"/>
          <ac:spMkLst>
            <pc:docMk/>
            <pc:sldMk cId="2003107856" sldId="258"/>
            <ac:spMk id="17" creationId="{2D1471F4-EF5D-9EDB-5974-FFCC29937599}"/>
          </ac:spMkLst>
        </pc:spChg>
        <pc:spChg chg="add mod">
          <ac:chgData name="이진호/ICT Division/Ackerton" userId="92d3c817-f53c-4f65-98ce-bd6dabb98008" providerId="ADAL" clId="{FA2556F3-F4EB-2D47-B3DE-A412A525A9BD}" dt="2023-12-17T08:36:42.196" v="288" actId="571"/>
          <ac:spMkLst>
            <pc:docMk/>
            <pc:sldMk cId="2003107856" sldId="258"/>
            <ac:spMk id="18" creationId="{85C5606B-CB2E-FE34-67CF-90847D378137}"/>
          </ac:spMkLst>
        </pc:spChg>
        <pc:spChg chg="add mod">
          <ac:chgData name="이진호/ICT Division/Ackerton" userId="92d3c817-f53c-4f65-98ce-bd6dabb98008" providerId="ADAL" clId="{FA2556F3-F4EB-2D47-B3DE-A412A525A9BD}" dt="2023-12-17T08:40:08.901" v="401" actId="207"/>
          <ac:spMkLst>
            <pc:docMk/>
            <pc:sldMk cId="2003107856" sldId="258"/>
            <ac:spMk id="19" creationId="{047F2B3A-74FE-64D1-79BA-F12D2D34DF2A}"/>
          </ac:spMkLst>
        </pc:spChg>
        <pc:spChg chg="add mod">
          <ac:chgData name="이진호/ICT Division/Ackerton" userId="92d3c817-f53c-4f65-98ce-bd6dabb98008" providerId="ADAL" clId="{FA2556F3-F4EB-2D47-B3DE-A412A525A9BD}" dt="2023-12-17T08:38:09.366" v="310" actId="571"/>
          <ac:spMkLst>
            <pc:docMk/>
            <pc:sldMk cId="2003107856" sldId="258"/>
            <ac:spMk id="20" creationId="{CF44CFB3-4865-5AD6-F12F-3BF01076141F}"/>
          </ac:spMkLst>
        </pc:spChg>
        <pc:spChg chg="add del mod">
          <ac:chgData name="이진호/ICT Division/Ackerton" userId="92d3c817-f53c-4f65-98ce-bd6dabb98008" providerId="ADAL" clId="{FA2556F3-F4EB-2D47-B3DE-A412A525A9BD}" dt="2023-12-17T08:55:31.249" v="637" actId="478"/>
          <ac:spMkLst>
            <pc:docMk/>
            <pc:sldMk cId="2003107856" sldId="258"/>
            <ac:spMk id="21" creationId="{9624E56E-DE16-FEFF-478B-8C1C7197CD8A}"/>
          </ac:spMkLst>
        </pc:spChg>
        <pc:spChg chg="add mod">
          <ac:chgData name="이진호/ICT Division/Ackerton" userId="92d3c817-f53c-4f65-98ce-bd6dabb98008" providerId="ADAL" clId="{FA2556F3-F4EB-2D47-B3DE-A412A525A9BD}" dt="2023-12-17T08:40:49.975" v="498" actId="207"/>
          <ac:spMkLst>
            <pc:docMk/>
            <pc:sldMk cId="2003107856" sldId="258"/>
            <ac:spMk id="22" creationId="{4558F11B-416E-5002-C5A6-EB87C2727367}"/>
          </ac:spMkLst>
        </pc:spChg>
        <pc:spChg chg="mod">
          <ac:chgData name="이진호/ICT Division/Ackerton" userId="92d3c817-f53c-4f65-98ce-bd6dabb98008" providerId="ADAL" clId="{FA2556F3-F4EB-2D47-B3DE-A412A525A9BD}" dt="2023-12-17T08:22:27.336" v="29" actId="255"/>
          <ac:spMkLst>
            <pc:docMk/>
            <pc:sldMk cId="2003107856" sldId="258"/>
            <ac:spMk id="33" creationId="{B4DB7781-CC46-44B6-2B92-42AA60C5B753}"/>
          </ac:spMkLst>
        </pc:spChg>
        <pc:spChg chg="mod topLvl">
          <ac:chgData name="이진호/ICT Division/Ackerton" userId="92d3c817-f53c-4f65-98ce-bd6dabb98008" providerId="ADAL" clId="{FA2556F3-F4EB-2D47-B3DE-A412A525A9BD}" dt="2023-12-17T08:28:18.248" v="128" actId="12788"/>
          <ac:spMkLst>
            <pc:docMk/>
            <pc:sldMk cId="2003107856" sldId="258"/>
            <ac:spMk id="40" creationId="{2E4EA1FF-F274-AA34-9FC4-B6A0C1C45DFE}"/>
          </ac:spMkLst>
        </pc:spChg>
        <pc:spChg chg="mod topLvl">
          <ac:chgData name="이진호/ICT Division/Ackerton" userId="92d3c817-f53c-4f65-98ce-bd6dabb98008" providerId="ADAL" clId="{FA2556F3-F4EB-2D47-B3DE-A412A525A9BD}" dt="2023-12-17T08:39:42.001" v="396" actId="12789"/>
          <ac:spMkLst>
            <pc:docMk/>
            <pc:sldMk cId="2003107856" sldId="258"/>
            <ac:spMk id="56" creationId="{4D8E80C1-6A77-AD31-69A6-CC97EBB32CF5}"/>
          </ac:spMkLst>
        </pc:spChg>
        <pc:spChg chg="mod topLvl">
          <ac:chgData name="이진호/ICT Division/Ackerton" userId="92d3c817-f53c-4f65-98ce-bd6dabb98008" providerId="ADAL" clId="{FA2556F3-F4EB-2D47-B3DE-A412A525A9BD}" dt="2023-12-17T08:36:53.722" v="291" actId="165"/>
          <ac:spMkLst>
            <pc:docMk/>
            <pc:sldMk cId="2003107856" sldId="258"/>
            <ac:spMk id="57" creationId="{C21F74FC-C5BA-CF81-1AD1-560354DB135D}"/>
          </ac:spMkLst>
        </pc:spChg>
        <pc:spChg chg="mod topLvl">
          <ac:chgData name="이진호/ICT Division/Ackerton" userId="92d3c817-f53c-4f65-98ce-bd6dabb98008" providerId="ADAL" clId="{FA2556F3-F4EB-2D47-B3DE-A412A525A9BD}" dt="2023-12-17T08:36:53.722" v="291" actId="165"/>
          <ac:spMkLst>
            <pc:docMk/>
            <pc:sldMk cId="2003107856" sldId="258"/>
            <ac:spMk id="58" creationId="{EDD395CE-5487-AD8D-56F2-AF1FD92F6CD2}"/>
          </ac:spMkLst>
        </pc:spChg>
        <pc:spChg chg="mod topLvl">
          <ac:chgData name="이진호/ICT Division/Ackerton" userId="92d3c817-f53c-4f65-98ce-bd6dabb98008" providerId="ADAL" clId="{FA2556F3-F4EB-2D47-B3DE-A412A525A9BD}" dt="2023-12-17T08:55:55.815" v="729" actId="6549"/>
          <ac:spMkLst>
            <pc:docMk/>
            <pc:sldMk cId="2003107856" sldId="258"/>
            <ac:spMk id="62" creationId="{781884C2-0137-4078-A321-5D056221FD75}"/>
          </ac:spMkLst>
        </pc:spChg>
        <pc:spChg chg="mod topLvl">
          <ac:chgData name="이진호/ICT Division/Ackerton" userId="92d3c817-f53c-4f65-98ce-bd6dabb98008" providerId="ADAL" clId="{FA2556F3-F4EB-2D47-B3DE-A412A525A9BD}" dt="2023-12-17T08:38:14.811" v="312" actId="403"/>
          <ac:spMkLst>
            <pc:docMk/>
            <pc:sldMk cId="2003107856" sldId="258"/>
            <ac:spMk id="63" creationId="{B9C201F0-704C-2BFF-7075-8F1109B1D638}"/>
          </ac:spMkLst>
        </pc:spChg>
        <pc:spChg chg="mod topLvl">
          <ac:chgData name="이진호/ICT Division/Ackerton" userId="92d3c817-f53c-4f65-98ce-bd6dabb98008" providerId="ADAL" clId="{FA2556F3-F4EB-2D47-B3DE-A412A525A9BD}" dt="2023-12-17T08:38:18.105" v="314" actId="403"/>
          <ac:spMkLst>
            <pc:docMk/>
            <pc:sldMk cId="2003107856" sldId="258"/>
            <ac:spMk id="64" creationId="{0D38E02A-71F6-8B96-C658-D7022DD63531}"/>
          </ac:spMkLst>
        </pc:spChg>
        <pc:spChg chg="mod topLvl">
          <ac:chgData name="이진호/ICT Division/Ackerton" userId="92d3c817-f53c-4f65-98ce-bd6dabb98008" providerId="ADAL" clId="{FA2556F3-F4EB-2D47-B3DE-A412A525A9BD}" dt="2023-12-17T08:39:42.001" v="396" actId="12789"/>
          <ac:spMkLst>
            <pc:docMk/>
            <pc:sldMk cId="2003107856" sldId="258"/>
            <ac:spMk id="75" creationId="{D4039C0F-0002-3E52-C867-434220C39155}"/>
          </ac:spMkLst>
        </pc:spChg>
        <pc:spChg chg="mod topLvl">
          <ac:chgData name="이진호/ICT Division/Ackerton" userId="92d3c817-f53c-4f65-98ce-bd6dabb98008" providerId="ADAL" clId="{FA2556F3-F4EB-2D47-B3DE-A412A525A9BD}" dt="2023-12-17T08:36:57.182" v="292" actId="165"/>
          <ac:spMkLst>
            <pc:docMk/>
            <pc:sldMk cId="2003107856" sldId="258"/>
            <ac:spMk id="76" creationId="{3A9FF699-9B64-4C8C-66ED-60F121F7C8DD}"/>
          </ac:spMkLst>
        </pc:spChg>
        <pc:spChg chg="mod topLvl">
          <ac:chgData name="이진호/ICT Division/Ackerton" userId="92d3c817-f53c-4f65-98ce-bd6dabb98008" providerId="ADAL" clId="{FA2556F3-F4EB-2D47-B3DE-A412A525A9BD}" dt="2023-12-17T08:36:57.182" v="292" actId="165"/>
          <ac:spMkLst>
            <pc:docMk/>
            <pc:sldMk cId="2003107856" sldId="258"/>
            <ac:spMk id="77" creationId="{FFCD70A0-E523-C0AC-A7C5-2F6879605D50}"/>
          </ac:spMkLst>
        </pc:spChg>
        <pc:spChg chg="mod topLvl">
          <ac:chgData name="이진호/ICT Division/Ackerton" userId="92d3c817-f53c-4f65-98ce-bd6dabb98008" providerId="ADAL" clId="{FA2556F3-F4EB-2D47-B3DE-A412A525A9BD}" dt="2023-12-17T08:28:29.970" v="130" actId="12788"/>
          <ac:spMkLst>
            <pc:docMk/>
            <pc:sldMk cId="2003107856" sldId="258"/>
            <ac:spMk id="93" creationId="{2BB63317-9890-38D4-07ED-67E8F8AE52C8}"/>
          </ac:spMkLst>
        </pc:spChg>
        <pc:spChg chg="del mod topLvl">
          <ac:chgData name="이진호/ICT Division/Ackerton" userId="92d3c817-f53c-4f65-98ce-bd6dabb98008" providerId="ADAL" clId="{FA2556F3-F4EB-2D47-B3DE-A412A525A9BD}" dt="2023-12-17T08:36:15.123" v="280" actId="478"/>
          <ac:spMkLst>
            <pc:docMk/>
            <pc:sldMk cId="2003107856" sldId="258"/>
            <ac:spMk id="94" creationId="{0F5722B8-DAC6-697B-094B-38D66B09BD15}"/>
          </ac:spMkLst>
        </pc:spChg>
        <pc:spChg chg="add del mod topLvl">
          <ac:chgData name="이진호/ICT Division/Ackerton" userId="92d3c817-f53c-4f65-98ce-bd6dabb98008" providerId="ADAL" clId="{FA2556F3-F4EB-2D47-B3DE-A412A525A9BD}" dt="2023-12-17T08:36:47.588" v="290" actId="478"/>
          <ac:spMkLst>
            <pc:docMk/>
            <pc:sldMk cId="2003107856" sldId="258"/>
            <ac:spMk id="95" creationId="{18776B3C-7681-631B-98F2-1D6E9CACFE73}"/>
          </ac:spMkLst>
        </pc:spChg>
        <pc:spChg chg="mod topLvl">
          <ac:chgData name="이진호/ICT Division/Ackerton" userId="92d3c817-f53c-4f65-98ce-bd6dabb98008" providerId="ADAL" clId="{FA2556F3-F4EB-2D47-B3DE-A412A525A9BD}" dt="2023-12-17T08:40:08.901" v="401" actId="207"/>
          <ac:spMkLst>
            <pc:docMk/>
            <pc:sldMk cId="2003107856" sldId="258"/>
            <ac:spMk id="96" creationId="{B939FE7B-F355-1834-0DE4-A542214384A3}"/>
          </ac:spMkLst>
        </pc:spChg>
        <pc:spChg chg="mod topLvl">
          <ac:chgData name="이진호/ICT Division/Ackerton" userId="92d3c817-f53c-4f65-98ce-bd6dabb98008" providerId="ADAL" clId="{FA2556F3-F4EB-2D47-B3DE-A412A525A9BD}" dt="2023-12-17T08:35:13.437" v="247" actId="408"/>
          <ac:spMkLst>
            <pc:docMk/>
            <pc:sldMk cId="2003107856" sldId="258"/>
            <ac:spMk id="123" creationId="{09E184D5-5EDA-FB56-359E-1AAE00AE2DE9}"/>
          </ac:spMkLst>
        </pc:spChg>
        <pc:spChg chg="del mod topLvl">
          <ac:chgData name="이진호/ICT Division/Ackerton" userId="92d3c817-f53c-4f65-98ce-bd6dabb98008" providerId="ADAL" clId="{FA2556F3-F4EB-2D47-B3DE-A412A525A9BD}" dt="2023-12-17T08:44:16.775" v="528" actId="478"/>
          <ac:spMkLst>
            <pc:docMk/>
            <pc:sldMk cId="2003107856" sldId="258"/>
            <ac:spMk id="131" creationId="{84012D82-EE19-A896-3BB1-6A6E360A3511}"/>
          </ac:spMkLst>
        </pc:spChg>
        <pc:spChg chg="mod topLvl">
          <ac:chgData name="이진호/ICT Division/Ackerton" userId="92d3c817-f53c-4f65-98ce-bd6dabb98008" providerId="ADAL" clId="{FA2556F3-F4EB-2D47-B3DE-A412A525A9BD}" dt="2023-12-17T08:44:07.420" v="527" actId="208"/>
          <ac:spMkLst>
            <pc:docMk/>
            <pc:sldMk cId="2003107856" sldId="258"/>
            <ac:spMk id="132" creationId="{CC230A2C-FE73-DB3C-317D-7932A558DC32}"/>
          </ac:spMkLst>
        </pc:spChg>
        <pc:spChg chg="mod topLvl">
          <ac:chgData name="이진호/ICT Division/Ackerton" userId="92d3c817-f53c-4f65-98ce-bd6dabb98008" providerId="ADAL" clId="{FA2556F3-F4EB-2D47-B3DE-A412A525A9BD}" dt="2023-12-17T08:43:38.478" v="525" actId="1076"/>
          <ac:spMkLst>
            <pc:docMk/>
            <pc:sldMk cId="2003107856" sldId="258"/>
            <ac:spMk id="134" creationId="{05D6BA5A-DFB9-E8C8-F3D4-D21DEC916691}"/>
          </ac:spMkLst>
        </pc:spChg>
        <pc:grpChg chg="del topLvl">
          <ac:chgData name="이진호/ICT Division/Ackerton" userId="92d3c817-f53c-4f65-98ce-bd6dabb98008" providerId="ADAL" clId="{FA2556F3-F4EB-2D47-B3DE-A412A525A9BD}" dt="2023-12-17T08:20:22.124" v="9" actId="165"/>
          <ac:grpSpMkLst>
            <pc:docMk/>
            <pc:sldMk cId="2003107856" sldId="258"/>
            <ac:grpSpMk id="2" creationId="{CD07F9F0-2721-B09E-024D-CB89A1AC7553}"/>
          </ac:grpSpMkLst>
        </pc:grpChg>
        <pc:grpChg chg="del">
          <ac:chgData name="이진호/ICT Division/Ackerton" userId="92d3c817-f53c-4f65-98ce-bd6dabb98008" providerId="ADAL" clId="{FA2556F3-F4EB-2D47-B3DE-A412A525A9BD}" dt="2023-12-17T08:20:11.010" v="8" actId="165"/>
          <ac:grpSpMkLst>
            <pc:docMk/>
            <pc:sldMk cId="2003107856" sldId="258"/>
            <ac:grpSpMk id="7" creationId="{55BE2431-9662-1D50-8B87-62CC608672B1}"/>
          </ac:grpSpMkLst>
        </pc:grpChg>
        <pc:grpChg chg="add del">
          <ac:chgData name="이진호/ICT Division/Ackerton" userId="92d3c817-f53c-4f65-98ce-bd6dabb98008" providerId="ADAL" clId="{FA2556F3-F4EB-2D47-B3DE-A412A525A9BD}" dt="2023-12-17T08:24:19.184" v="82" actId="165"/>
          <ac:grpSpMkLst>
            <pc:docMk/>
            <pc:sldMk cId="2003107856" sldId="258"/>
            <ac:grpSpMk id="8" creationId="{94A55348-4D8C-6130-E22C-857DF67CF63A}"/>
          </ac:grpSpMkLst>
        </pc:grpChg>
        <pc:grpChg chg="add topLvl">
          <ac:chgData name="이진호/ICT Division/Ackerton" userId="92d3c817-f53c-4f65-98ce-bd6dabb98008" providerId="ADAL" clId="{FA2556F3-F4EB-2D47-B3DE-A412A525A9BD}" dt="2023-12-17T08:36:53.722" v="291" actId="165"/>
          <ac:grpSpMkLst>
            <pc:docMk/>
            <pc:sldMk cId="2003107856" sldId="258"/>
            <ac:grpSpMk id="10" creationId="{7552CE50-079F-37C6-511E-F4054A5E1439}"/>
          </ac:grpSpMkLst>
        </pc:grpChg>
        <pc:grpChg chg="add mod topLvl">
          <ac:chgData name="이진호/ICT Division/Ackerton" userId="92d3c817-f53c-4f65-98ce-bd6dabb98008" providerId="ADAL" clId="{FA2556F3-F4EB-2D47-B3DE-A412A525A9BD}" dt="2023-12-17T08:36:57.182" v="292" actId="165"/>
          <ac:grpSpMkLst>
            <pc:docMk/>
            <pc:sldMk cId="2003107856" sldId="258"/>
            <ac:grpSpMk id="11" creationId="{1C1A44C6-DD90-3EF7-4E9D-6A38B0E1C180}"/>
          </ac:grpSpMkLst>
        </pc:grpChg>
        <pc:grpChg chg="add mod topLvl">
          <ac:chgData name="이진호/ICT Division/Ackerton" userId="92d3c817-f53c-4f65-98ce-bd6dabb98008" providerId="ADAL" clId="{FA2556F3-F4EB-2D47-B3DE-A412A525A9BD}" dt="2023-12-17T08:36:09.845" v="279" actId="1038"/>
          <ac:grpSpMkLst>
            <pc:docMk/>
            <pc:sldMk cId="2003107856" sldId="258"/>
            <ac:grpSpMk id="12" creationId="{2259C5D5-3788-3610-0D0A-C8E63B6C5525}"/>
          </ac:grpSpMkLst>
        </pc:grpChg>
        <pc:grpChg chg="add del mod">
          <ac:chgData name="이진호/ICT Division/Ackerton" userId="92d3c817-f53c-4f65-98ce-bd6dabb98008" providerId="ADAL" clId="{FA2556F3-F4EB-2D47-B3DE-A412A525A9BD}" dt="2023-12-17T08:35:20.725" v="248" actId="165"/>
          <ac:grpSpMkLst>
            <pc:docMk/>
            <pc:sldMk cId="2003107856" sldId="258"/>
            <ac:grpSpMk id="13" creationId="{16BAA6E8-641A-3C5C-E17A-2E3EAD7710F9}"/>
          </ac:grpSpMkLst>
        </pc:grpChg>
        <pc:grpChg chg="add del mod">
          <ac:chgData name="이진호/ICT Division/Ackerton" userId="92d3c817-f53c-4f65-98ce-bd6dabb98008" providerId="ADAL" clId="{FA2556F3-F4EB-2D47-B3DE-A412A525A9BD}" dt="2023-12-17T08:36:57.182" v="292" actId="165"/>
          <ac:grpSpMkLst>
            <pc:docMk/>
            <pc:sldMk cId="2003107856" sldId="258"/>
            <ac:grpSpMk id="14" creationId="{D55D9E42-215A-871F-50D0-74BE056C628A}"/>
          </ac:grpSpMkLst>
        </pc:grpChg>
        <pc:grpChg chg="add del mod">
          <ac:chgData name="이진호/ICT Division/Ackerton" userId="92d3c817-f53c-4f65-98ce-bd6dabb98008" providerId="ADAL" clId="{FA2556F3-F4EB-2D47-B3DE-A412A525A9BD}" dt="2023-12-17T08:36:53.722" v="291" actId="165"/>
          <ac:grpSpMkLst>
            <pc:docMk/>
            <pc:sldMk cId="2003107856" sldId="258"/>
            <ac:grpSpMk id="15" creationId="{64F13CA7-CDD8-1D39-4AD2-9DA36B21116C}"/>
          </ac:grpSpMkLst>
        </pc:grpChg>
        <pc:grpChg chg="add mod">
          <ac:chgData name="이진호/ICT Division/Ackerton" userId="92d3c817-f53c-4f65-98ce-bd6dabb98008" providerId="ADAL" clId="{FA2556F3-F4EB-2D47-B3DE-A412A525A9BD}" dt="2023-12-17T08:43:34.925" v="524" actId="1076"/>
          <ac:grpSpMkLst>
            <pc:docMk/>
            <pc:sldMk cId="2003107856" sldId="258"/>
            <ac:grpSpMk id="23" creationId="{48AC2CC5-9121-58D2-8E35-5BB879A21BA0}"/>
          </ac:grpSpMkLst>
        </pc:grpChg>
        <pc:grpChg chg="del topLvl">
          <ac:chgData name="이진호/ICT Division/Ackerton" userId="92d3c817-f53c-4f65-98ce-bd6dabb98008" providerId="ADAL" clId="{FA2556F3-F4EB-2D47-B3DE-A412A525A9BD}" dt="2023-12-17T08:21:53.083" v="23" actId="165"/>
          <ac:grpSpMkLst>
            <pc:docMk/>
            <pc:sldMk cId="2003107856" sldId="258"/>
            <ac:grpSpMk id="125" creationId="{4A462F6D-23FA-90E6-FE8A-89A1E9ED5D41}"/>
          </ac:grpSpMkLst>
        </pc:grpChg>
        <pc:picChg chg="mod topLvl">
          <ac:chgData name="이진호/ICT Division/Ackerton" userId="92d3c817-f53c-4f65-98ce-bd6dabb98008" providerId="ADAL" clId="{FA2556F3-F4EB-2D47-B3DE-A412A525A9BD}" dt="2023-12-17T08:42:59.557" v="519"/>
          <ac:picMkLst>
            <pc:docMk/>
            <pc:sldMk cId="2003107856" sldId="258"/>
            <ac:picMk id="133" creationId="{20ADFE9B-2877-08D8-8574-7AE801935881}"/>
          </ac:picMkLst>
        </pc:picChg>
        <pc:cxnChg chg="mod topLvl">
          <ac:chgData name="이진호/ICT Division/Ackerton" userId="92d3c817-f53c-4f65-98ce-bd6dabb98008" providerId="ADAL" clId="{FA2556F3-F4EB-2D47-B3DE-A412A525A9BD}" dt="2023-12-17T08:28:58.408" v="132" actId="554"/>
          <ac:cxnSpMkLst>
            <pc:docMk/>
            <pc:sldMk cId="2003107856" sldId="258"/>
            <ac:cxnSpMk id="47" creationId="{5CC43E56-03AA-DE18-5A64-037DE9891BFF}"/>
          </ac:cxnSpMkLst>
        </pc:cxnChg>
        <pc:cxnChg chg="mod topLvl">
          <ac:chgData name="이진호/ICT Division/Ackerton" userId="92d3c817-f53c-4f65-98ce-bd6dabb98008" providerId="ADAL" clId="{FA2556F3-F4EB-2D47-B3DE-A412A525A9BD}" dt="2023-12-17T08:28:58.408" v="132" actId="554"/>
          <ac:cxnSpMkLst>
            <pc:docMk/>
            <pc:sldMk cId="2003107856" sldId="258"/>
            <ac:cxnSpMk id="50" creationId="{BD7BB185-D02C-26DD-3211-233C7869E413}"/>
          </ac:cxnSpMkLst>
        </pc:cxnChg>
        <pc:cxnChg chg="mod topLvl">
          <ac:chgData name="이진호/ICT Division/Ackerton" userId="92d3c817-f53c-4f65-98ce-bd6dabb98008" providerId="ADAL" clId="{FA2556F3-F4EB-2D47-B3DE-A412A525A9BD}" dt="2023-12-17T08:35:13.437" v="247" actId="408"/>
          <ac:cxnSpMkLst>
            <pc:docMk/>
            <pc:sldMk cId="2003107856" sldId="258"/>
            <ac:cxnSpMk id="122" creationId="{2AFAB290-9D1F-250C-A176-08020E86745E}"/>
          </ac:cxnSpMkLst>
        </pc:cxnChg>
      </pc:sldChg>
      <pc:sldChg chg="delSp modSp mod">
        <pc:chgData name="이진호/ICT Division/Ackerton" userId="92d3c817-f53c-4f65-98ce-bd6dabb98008" providerId="ADAL" clId="{FA2556F3-F4EB-2D47-B3DE-A412A525A9BD}" dt="2023-12-17T12:28:04.398" v="890" actId="1076"/>
        <pc:sldMkLst>
          <pc:docMk/>
          <pc:sldMk cId="1868128518" sldId="259"/>
        </pc:sldMkLst>
        <pc:spChg chg="mod topLvl">
          <ac:chgData name="이진호/ICT Division/Ackerton" userId="92d3c817-f53c-4f65-98ce-bd6dabb98008" providerId="ADAL" clId="{FA2556F3-F4EB-2D47-B3DE-A412A525A9BD}" dt="2023-12-17T12:28:04.398" v="890" actId="1076"/>
          <ac:spMkLst>
            <pc:docMk/>
            <pc:sldMk cId="1868128518" sldId="259"/>
            <ac:spMk id="3" creationId="{A20A2FF2-1FAF-1E8A-0DFD-4EC56C0E6864}"/>
          </ac:spMkLst>
        </pc:spChg>
        <pc:spChg chg="mod topLvl">
          <ac:chgData name="이진호/ICT Division/Ackerton" userId="92d3c817-f53c-4f65-98ce-bd6dabb98008" providerId="ADAL" clId="{FA2556F3-F4EB-2D47-B3DE-A412A525A9BD}" dt="2023-12-17T12:28:04.398" v="890" actId="1076"/>
          <ac:spMkLst>
            <pc:docMk/>
            <pc:sldMk cId="1868128518" sldId="259"/>
            <ac:spMk id="7" creationId="{E78CBDEF-2902-AA65-C844-C130F05066EC}"/>
          </ac:spMkLst>
        </pc:spChg>
        <pc:spChg chg="mod">
          <ac:chgData name="이진호/ICT Division/Ackerton" userId="92d3c817-f53c-4f65-98ce-bd6dabb98008" providerId="ADAL" clId="{FA2556F3-F4EB-2D47-B3DE-A412A525A9BD}" dt="2023-12-17T08:22:59.563" v="40" actId="255"/>
          <ac:spMkLst>
            <pc:docMk/>
            <pc:sldMk cId="1868128518" sldId="259"/>
            <ac:spMk id="11" creationId="{1C9092CD-91BF-EC5D-F790-8D46A98C1F84}"/>
          </ac:spMkLst>
        </pc:spChg>
        <pc:spChg chg="del topLvl">
          <ac:chgData name="이진호/ICT Division/Ackerton" userId="92d3c817-f53c-4f65-98ce-bd6dabb98008" providerId="ADAL" clId="{FA2556F3-F4EB-2D47-B3DE-A412A525A9BD}" dt="2023-12-17T08:50:48.172" v="598" actId="478"/>
          <ac:spMkLst>
            <pc:docMk/>
            <pc:sldMk cId="1868128518" sldId="259"/>
            <ac:spMk id="17" creationId="{9240E62E-1A91-FB53-DD03-C1C56C7FFEDA}"/>
          </ac:spMkLst>
        </pc:spChg>
        <pc:spChg chg="mod topLvl">
          <ac:chgData name="이진호/ICT Division/Ackerton" userId="92d3c817-f53c-4f65-98ce-bd6dabb98008" providerId="ADAL" clId="{FA2556F3-F4EB-2D47-B3DE-A412A525A9BD}" dt="2023-12-17T12:28:04.398" v="890" actId="1076"/>
          <ac:spMkLst>
            <pc:docMk/>
            <pc:sldMk cId="1868128518" sldId="259"/>
            <ac:spMk id="31" creationId="{EFA38944-2744-D4C6-8B4D-6D9962FA4E5F}"/>
          </ac:spMkLst>
        </pc:spChg>
        <pc:spChg chg="mod topLvl">
          <ac:chgData name="이진호/ICT Division/Ackerton" userId="92d3c817-f53c-4f65-98ce-bd6dabb98008" providerId="ADAL" clId="{FA2556F3-F4EB-2D47-B3DE-A412A525A9BD}" dt="2023-12-17T12:28:04.398" v="890" actId="1076"/>
          <ac:spMkLst>
            <pc:docMk/>
            <pc:sldMk cId="1868128518" sldId="259"/>
            <ac:spMk id="32" creationId="{D43BCF12-9561-2A89-C05C-538A84D7ECFC}"/>
          </ac:spMkLst>
        </pc:spChg>
        <pc:spChg chg="mod topLvl">
          <ac:chgData name="이진호/ICT Division/Ackerton" userId="92d3c817-f53c-4f65-98ce-bd6dabb98008" providerId="ADAL" clId="{FA2556F3-F4EB-2D47-B3DE-A412A525A9BD}" dt="2023-12-17T12:28:04.398" v="890" actId="1076"/>
          <ac:spMkLst>
            <pc:docMk/>
            <pc:sldMk cId="1868128518" sldId="259"/>
            <ac:spMk id="33" creationId="{DF8A4B0D-0EFF-0280-2502-2D54FD8499EC}"/>
          </ac:spMkLst>
        </pc:spChg>
        <pc:spChg chg="mod topLvl">
          <ac:chgData name="이진호/ICT Division/Ackerton" userId="92d3c817-f53c-4f65-98ce-bd6dabb98008" providerId="ADAL" clId="{FA2556F3-F4EB-2D47-B3DE-A412A525A9BD}" dt="2023-12-17T12:28:04.398" v="890" actId="1076"/>
          <ac:spMkLst>
            <pc:docMk/>
            <pc:sldMk cId="1868128518" sldId="259"/>
            <ac:spMk id="36" creationId="{84DACCEB-E87A-700E-2BF5-5F98DCAB9B48}"/>
          </ac:spMkLst>
        </pc:spChg>
        <pc:spChg chg="mod topLvl">
          <ac:chgData name="이진호/ICT Division/Ackerton" userId="92d3c817-f53c-4f65-98ce-bd6dabb98008" providerId="ADAL" clId="{FA2556F3-F4EB-2D47-B3DE-A412A525A9BD}" dt="2023-12-17T12:28:04.398" v="890" actId="1076"/>
          <ac:spMkLst>
            <pc:docMk/>
            <pc:sldMk cId="1868128518" sldId="259"/>
            <ac:spMk id="60" creationId="{76D87E26-C0C4-730D-1E88-5A9FF2CECBE6}"/>
          </ac:spMkLst>
        </pc:spChg>
        <pc:spChg chg="mod topLvl">
          <ac:chgData name="이진호/ICT Division/Ackerton" userId="92d3c817-f53c-4f65-98ce-bd6dabb98008" providerId="ADAL" clId="{FA2556F3-F4EB-2D47-B3DE-A412A525A9BD}" dt="2023-12-17T12:28:04.398" v="890" actId="1076"/>
          <ac:spMkLst>
            <pc:docMk/>
            <pc:sldMk cId="1868128518" sldId="259"/>
            <ac:spMk id="63" creationId="{6927AACD-A07D-8D49-1A70-74EA862276B1}"/>
          </ac:spMkLst>
        </pc:spChg>
        <pc:grpChg chg="del">
          <ac:chgData name="이진호/ICT Division/Ackerton" userId="92d3c817-f53c-4f65-98ce-bd6dabb98008" providerId="ADAL" clId="{FA2556F3-F4EB-2D47-B3DE-A412A525A9BD}" dt="2023-12-17T08:50:42.651" v="597" actId="165"/>
          <ac:grpSpMkLst>
            <pc:docMk/>
            <pc:sldMk cId="1868128518" sldId="259"/>
            <ac:grpSpMk id="8" creationId="{228F1BCF-1B60-6E77-9B22-08EC3BC9DFF9}"/>
          </ac:grpSpMkLst>
        </pc:grpChg>
        <pc:picChg chg="mod topLvl">
          <ac:chgData name="이진호/ICT Division/Ackerton" userId="92d3c817-f53c-4f65-98ce-bd6dabb98008" providerId="ADAL" clId="{FA2556F3-F4EB-2D47-B3DE-A412A525A9BD}" dt="2023-12-17T12:28:04.398" v="890" actId="1076"/>
          <ac:picMkLst>
            <pc:docMk/>
            <pc:sldMk cId="1868128518" sldId="259"/>
            <ac:picMk id="22" creationId="{1F1D6345-BE5C-8B64-7562-E40B4E6E9885}"/>
          </ac:picMkLst>
        </pc:picChg>
        <pc:picChg chg="mod topLvl">
          <ac:chgData name="이진호/ICT Division/Ackerton" userId="92d3c817-f53c-4f65-98ce-bd6dabb98008" providerId="ADAL" clId="{FA2556F3-F4EB-2D47-B3DE-A412A525A9BD}" dt="2023-12-17T12:28:04.398" v="890" actId="1076"/>
          <ac:picMkLst>
            <pc:docMk/>
            <pc:sldMk cId="1868128518" sldId="259"/>
            <ac:picMk id="27" creationId="{D867718B-A26E-A98C-37B8-88013AFDFEAC}"/>
          </ac:picMkLst>
        </pc:picChg>
        <pc:picChg chg="mod topLvl">
          <ac:chgData name="이진호/ICT Division/Ackerton" userId="92d3c817-f53c-4f65-98ce-bd6dabb98008" providerId="ADAL" clId="{FA2556F3-F4EB-2D47-B3DE-A412A525A9BD}" dt="2023-12-17T12:28:04.398" v="890" actId="1076"/>
          <ac:picMkLst>
            <pc:docMk/>
            <pc:sldMk cId="1868128518" sldId="259"/>
            <ac:picMk id="29" creationId="{ED9A0816-A574-BC12-17BB-CFB8D21C2C26}"/>
          </ac:picMkLst>
        </pc:picChg>
        <pc:cxnChg chg="mod">
          <ac:chgData name="이진호/ICT Division/Ackerton" userId="92d3c817-f53c-4f65-98ce-bd6dabb98008" providerId="ADAL" clId="{FA2556F3-F4EB-2D47-B3DE-A412A525A9BD}" dt="2023-12-17T12:28:04.398" v="890" actId="1076"/>
          <ac:cxnSpMkLst>
            <pc:docMk/>
            <pc:sldMk cId="1868128518" sldId="259"/>
            <ac:cxnSpMk id="10" creationId="{415BA1FE-925D-F885-CBDE-E9C42E94F63F}"/>
          </ac:cxnSpMkLst>
        </pc:cxnChg>
        <pc:cxnChg chg="mod">
          <ac:chgData name="이진호/ICT Division/Ackerton" userId="92d3c817-f53c-4f65-98ce-bd6dabb98008" providerId="ADAL" clId="{FA2556F3-F4EB-2D47-B3DE-A412A525A9BD}" dt="2023-12-17T12:28:04.398" v="890" actId="1076"/>
          <ac:cxnSpMkLst>
            <pc:docMk/>
            <pc:sldMk cId="1868128518" sldId="259"/>
            <ac:cxnSpMk id="12" creationId="{52D76B71-EE3F-142E-B51C-F54D494574AE}"/>
          </ac:cxnSpMkLst>
        </pc:cxnChg>
      </pc:sldChg>
      <pc:sldChg chg="addSp delSp modSp mod">
        <pc:chgData name="이진호/ICT Division/Ackerton" userId="92d3c817-f53c-4f65-98ce-bd6dabb98008" providerId="ADAL" clId="{FA2556F3-F4EB-2D47-B3DE-A412A525A9BD}" dt="2023-12-24T05:42:21.998" v="6022" actId="171"/>
        <pc:sldMkLst>
          <pc:docMk/>
          <pc:sldMk cId="3582550493" sldId="263"/>
        </pc:sldMkLst>
        <pc:spChg chg="add del mod">
          <ac:chgData name="이진호/ICT Division/Ackerton" userId="92d3c817-f53c-4f65-98ce-bd6dabb98008" providerId="ADAL" clId="{FA2556F3-F4EB-2D47-B3DE-A412A525A9BD}" dt="2023-12-17T14:16:58.740" v="5984" actId="478"/>
          <ac:spMkLst>
            <pc:docMk/>
            <pc:sldMk cId="3582550493" sldId="263"/>
            <ac:spMk id="2" creationId="{8FEBF60A-40B1-FD25-AB17-AC439D5EA1C7}"/>
          </ac:spMkLst>
        </pc:spChg>
        <pc:spChg chg="add del mod">
          <ac:chgData name="이진호/ICT Division/Ackerton" userId="92d3c817-f53c-4f65-98ce-bd6dabb98008" providerId="ADAL" clId="{FA2556F3-F4EB-2D47-B3DE-A412A525A9BD}" dt="2023-12-17T14:16:57.657" v="5983" actId="478"/>
          <ac:spMkLst>
            <pc:docMk/>
            <pc:sldMk cId="3582550493" sldId="263"/>
            <ac:spMk id="3" creationId="{E3646C42-0835-3F67-275C-AD1A4956EA4C}"/>
          </ac:spMkLst>
        </pc:spChg>
        <pc:spChg chg="add del mod">
          <ac:chgData name="이진호/ICT Division/Ackerton" userId="92d3c817-f53c-4f65-98ce-bd6dabb98008" providerId="ADAL" clId="{FA2556F3-F4EB-2D47-B3DE-A412A525A9BD}" dt="2023-12-17T14:16:57.657" v="5983" actId="478"/>
          <ac:spMkLst>
            <pc:docMk/>
            <pc:sldMk cId="3582550493" sldId="263"/>
            <ac:spMk id="6" creationId="{37DDDF95-DAFC-184F-CAFE-BF9A2DDEC22F}"/>
          </ac:spMkLst>
        </pc:spChg>
        <pc:spChg chg="add del mod">
          <ac:chgData name="이진호/ICT Division/Ackerton" userId="92d3c817-f53c-4f65-98ce-bd6dabb98008" providerId="ADAL" clId="{FA2556F3-F4EB-2D47-B3DE-A412A525A9BD}" dt="2023-12-17T13:18:18.387" v="3130" actId="11529"/>
          <ac:spMkLst>
            <pc:docMk/>
            <pc:sldMk cId="3582550493" sldId="263"/>
            <ac:spMk id="7" creationId="{853E1406-FF49-D785-D1CD-8F2704FA903F}"/>
          </ac:spMkLst>
        </pc:spChg>
        <pc:spChg chg="add del mod">
          <ac:chgData name="이진호/ICT Division/Ackerton" userId="92d3c817-f53c-4f65-98ce-bd6dabb98008" providerId="ADAL" clId="{FA2556F3-F4EB-2D47-B3DE-A412A525A9BD}" dt="2023-12-17T12:37:23.096" v="921" actId="478"/>
          <ac:spMkLst>
            <pc:docMk/>
            <pc:sldMk cId="3582550493" sldId="263"/>
            <ac:spMk id="7" creationId="{BB0C96E3-8C03-75D5-8C3E-9DCF84B00C51}"/>
          </ac:spMkLst>
        </pc:spChg>
        <pc:spChg chg="add del mod">
          <ac:chgData name="이진호/ICT Division/Ackerton" userId="92d3c817-f53c-4f65-98ce-bd6dabb98008" providerId="ADAL" clId="{FA2556F3-F4EB-2D47-B3DE-A412A525A9BD}" dt="2023-12-17T14:18:46.169" v="6003" actId="1076"/>
          <ac:spMkLst>
            <pc:docMk/>
            <pc:sldMk cId="3582550493" sldId="263"/>
            <ac:spMk id="8" creationId="{E9BA9640-BD67-A24F-9819-0424429F9FAB}"/>
          </ac:spMkLst>
        </pc:spChg>
        <pc:spChg chg="add del mod">
          <ac:chgData name="이진호/ICT Division/Ackerton" userId="92d3c817-f53c-4f65-98ce-bd6dabb98008" providerId="ADAL" clId="{FA2556F3-F4EB-2D47-B3DE-A412A525A9BD}" dt="2023-12-17T14:18:46.169" v="6003" actId="1076"/>
          <ac:spMkLst>
            <pc:docMk/>
            <pc:sldMk cId="3582550493" sldId="263"/>
            <ac:spMk id="9" creationId="{FDA56DCF-34EC-F96D-EE1C-D00375EAFDFA}"/>
          </ac:spMkLst>
        </pc:spChg>
        <pc:spChg chg="add del mod">
          <ac:chgData name="이진호/ICT Division/Ackerton" userId="92d3c817-f53c-4f65-98ce-bd6dabb98008" providerId="ADAL" clId="{FA2556F3-F4EB-2D47-B3DE-A412A525A9BD}" dt="2023-12-17T12:38:27.984" v="939" actId="478"/>
          <ac:spMkLst>
            <pc:docMk/>
            <pc:sldMk cId="3582550493" sldId="263"/>
            <ac:spMk id="10" creationId="{7716C345-C15F-13FB-10FB-9B43C2F08512}"/>
          </ac:spMkLst>
        </pc:spChg>
        <pc:spChg chg="add del mod">
          <ac:chgData name="이진호/ICT Division/Ackerton" userId="92d3c817-f53c-4f65-98ce-bd6dabb98008" providerId="ADAL" clId="{FA2556F3-F4EB-2D47-B3DE-A412A525A9BD}" dt="2023-12-17T14:18:46.169" v="6003" actId="1076"/>
          <ac:spMkLst>
            <pc:docMk/>
            <pc:sldMk cId="3582550493" sldId="263"/>
            <ac:spMk id="11" creationId="{7B571734-0ACE-B7C6-5B36-D23820434475}"/>
          </ac:spMkLst>
        </pc:spChg>
        <pc:spChg chg="add del mod">
          <ac:chgData name="이진호/ICT Division/Ackerton" userId="92d3c817-f53c-4f65-98ce-bd6dabb98008" providerId="ADAL" clId="{FA2556F3-F4EB-2D47-B3DE-A412A525A9BD}" dt="2023-12-17T14:18:46.169" v="6003" actId="1076"/>
          <ac:spMkLst>
            <pc:docMk/>
            <pc:sldMk cId="3582550493" sldId="263"/>
            <ac:spMk id="12" creationId="{6809610D-DCE9-0BA1-551B-5765E1A666D5}"/>
          </ac:spMkLst>
        </pc:spChg>
        <pc:spChg chg="mod">
          <ac:chgData name="이진호/ICT Division/Ackerton" userId="92d3c817-f53c-4f65-98ce-bd6dabb98008" providerId="ADAL" clId="{FA2556F3-F4EB-2D47-B3DE-A412A525A9BD}" dt="2023-12-17T13:16:10.497" v="3093"/>
          <ac:spMkLst>
            <pc:docMk/>
            <pc:sldMk cId="3582550493" sldId="263"/>
            <ac:spMk id="13" creationId="{28814882-9CA3-1E34-270A-54C7212C6BCE}"/>
          </ac:spMkLst>
        </pc:spChg>
        <pc:spChg chg="add mod">
          <ac:chgData name="이진호/ICT Division/Ackerton" userId="92d3c817-f53c-4f65-98ce-bd6dabb98008" providerId="ADAL" clId="{FA2556F3-F4EB-2D47-B3DE-A412A525A9BD}" dt="2023-12-17T12:42:00.363" v="1022" actId="571"/>
          <ac:spMkLst>
            <pc:docMk/>
            <pc:sldMk cId="3582550493" sldId="263"/>
            <ac:spMk id="13" creationId="{E1FBD679-B6CF-6F59-71D4-6D778DB6C935}"/>
          </ac:spMkLst>
        </pc:spChg>
        <pc:spChg chg="add mod">
          <ac:chgData name="이진호/ICT Division/Ackerton" userId="92d3c817-f53c-4f65-98ce-bd6dabb98008" providerId="ADAL" clId="{FA2556F3-F4EB-2D47-B3DE-A412A525A9BD}" dt="2023-12-17T12:42:00.363" v="1022" actId="571"/>
          <ac:spMkLst>
            <pc:docMk/>
            <pc:sldMk cId="3582550493" sldId="263"/>
            <ac:spMk id="14" creationId="{C1A11AC2-B9D8-8DCD-B7BB-7F81F836305A}"/>
          </ac:spMkLst>
        </pc:spChg>
        <pc:spChg chg="add del mod">
          <ac:chgData name="이진호/ICT Division/Ackerton" userId="92d3c817-f53c-4f65-98ce-bd6dabb98008" providerId="ADAL" clId="{FA2556F3-F4EB-2D47-B3DE-A412A525A9BD}" dt="2023-12-17T14:18:46.169" v="6003" actId="1076"/>
          <ac:spMkLst>
            <pc:docMk/>
            <pc:sldMk cId="3582550493" sldId="263"/>
            <ac:spMk id="15" creationId="{3E609D62-A5E7-D42E-1072-705780FFC4FC}"/>
          </ac:spMkLst>
        </pc:spChg>
        <pc:spChg chg="add del mod">
          <ac:chgData name="이진호/ICT Division/Ackerton" userId="92d3c817-f53c-4f65-98ce-bd6dabb98008" providerId="ADAL" clId="{FA2556F3-F4EB-2D47-B3DE-A412A525A9BD}" dt="2023-12-17T14:18:46.169" v="6003" actId="1076"/>
          <ac:spMkLst>
            <pc:docMk/>
            <pc:sldMk cId="3582550493" sldId="263"/>
            <ac:spMk id="16" creationId="{5D325172-BB98-5C30-B98C-9A1923478090}"/>
          </ac:spMkLst>
        </pc:spChg>
        <pc:spChg chg="add del mod">
          <ac:chgData name="이진호/ICT Division/Ackerton" userId="92d3c817-f53c-4f65-98ce-bd6dabb98008" providerId="ADAL" clId="{FA2556F3-F4EB-2D47-B3DE-A412A525A9BD}" dt="2023-12-17T14:18:46.169" v="6003" actId="1076"/>
          <ac:spMkLst>
            <pc:docMk/>
            <pc:sldMk cId="3582550493" sldId="263"/>
            <ac:spMk id="17" creationId="{767B8B3E-2A71-5477-7A2F-B38948A21917}"/>
          </ac:spMkLst>
        </pc:spChg>
        <pc:spChg chg="add del mod">
          <ac:chgData name="이진호/ICT Division/Ackerton" userId="92d3c817-f53c-4f65-98ce-bd6dabb98008" providerId="ADAL" clId="{FA2556F3-F4EB-2D47-B3DE-A412A525A9BD}" dt="2023-12-17T14:18:46.169" v="6003" actId="1076"/>
          <ac:spMkLst>
            <pc:docMk/>
            <pc:sldMk cId="3582550493" sldId="263"/>
            <ac:spMk id="18" creationId="{3805C9F2-FB99-EE75-9BD2-EB233CFDE34D}"/>
          </ac:spMkLst>
        </pc:spChg>
        <pc:spChg chg="add del mod">
          <ac:chgData name="이진호/ICT Division/Ackerton" userId="92d3c817-f53c-4f65-98ce-bd6dabb98008" providerId="ADAL" clId="{FA2556F3-F4EB-2D47-B3DE-A412A525A9BD}" dt="2023-12-17T14:18:46.169" v="6003" actId="1076"/>
          <ac:spMkLst>
            <pc:docMk/>
            <pc:sldMk cId="3582550493" sldId="263"/>
            <ac:spMk id="19" creationId="{37C92269-6170-08CC-3654-721D9E08580D}"/>
          </ac:spMkLst>
        </pc:spChg>
        <pc:spChg chg="add del mod">
          <ac:chgData name="이진호/ICT Division/Ackerton" userId="92d3c817-f53c-4f65-98ce-bd6dabb98008" providerId="ADAL" clId="{FA2556F3-F4EB-2D47-B3DE-A412A525A9BD}" dt="2023-12-17T13:18:17.280" v="3124"/>
          <ac:spMkLst>
            <pc:docMk/>
            <pc:sldMk cId="3582550493" sldId="263"/>
            <ac:spMk id="20" creationId="{4516FF4F-82E6-6C2B-E30D-2428AEF7B5F0}"/>
          </ac:spMkLst>
        </pc:spChg>
        <pc:spChg chg="add del mod">
          <ac:chgData name="이진호/ICT Division/Ackerton" userId="92d3c817-f53c-4f65-98ce-bd6dabb98008" providerId="ADAL" clId="{FA2556F3-F4EB-2D47-B3DE-A412A525A9BD}" dt="2023-12-17T12:43:18.232" v="1032" actId="478"/>
          <ac:spMkLst>
            <pc:docMk/>
            <pc:sldMk cId="3582550493" sldId="263"/>
            <ac:spMk id="20" creationId="{C346D4F8-637B-A7BA-936E-04A2867FBC0D}"/>
          </ac:spMkLst>
        </pc:spChg>
        <pc:spChg chg="add del mod">
          <ac:chgData name="이진호/ICT Division/Ackerton" userId="92d3c817-f53c-4f65-98ce-bd6dabb98008" providerId="ADAL" clId="{FA2556F3-F4EB-2D47-B3DE-A412A525A9BD}" dt="2023-12-17T12:44:39.575" v="1042" actId="478"/>
          <ac:spMkLst>
            <pc:docMk/>
            <pc:sldMk cId="3582550493" sldId="263"/>
            <ac:spMk id="21" creationId="{F22C3A1B-EB01-E762-A130-E76CC63FBB93}"/>
          </ac:spMkLst>
        </pc:spChg>
        <pc:spChg chg="add del mod">
          <ac:chgData name="이진호/ICT Division/Ackerton" userId="92d3c817-f53c-4f65-98ce-bd6dabb98008" providerId="ADAL" clId="{FA2556F3-F4EB-2D47-B3DE-A412A525A9BD}" dt="2023-12-17T14:18:46.169" v="6003" actId="1076"/>
          <ac:spMkLst>
            <pc:docMk/>
            <pc:sldMk cId="3582550493" sldId="263"/>
            <ac:spMk id="22" creationId="{19476D68-EFF1-8B36-0858-1771780D107D}"/>
          </ac:spMkLst>
        </pc:spChg>
        <pc:spChg chg="add del mod">
          <ac:chgData name="이진호/ICT Division/Ackerton" userId="92d3c817-f53c-4f65-98ce-bd6dabb98008" providerId="ADAL" clId="{FA2556F3-F4EB-2D47-B3DE-A412A525A9BD}" dt="2023-12-17T12:46:29.869" v="1159" actId="478"/>
          <ac:spMkLst>
            <pc:docMk/>
            <pc:sldMk cId="3582550493" sldId="263"/>
            <ac:spMk id="23" creationId="{C3A82CDD-4B43-6973-ACFE-387B33160355}"/>
          </ac:spMkLst>
        </pc:spChg>
        <pc:spChg chg="add del mod">
          <ac:chgData name="이진호/ICT Division/Ackerton" userId="92d3c817-f53c-4f65-98ce-bd6dabb98008" providerId="ADAL" clId="{FA2556F3-F4EB-2D47-B3DE-A412A525A9BD}" dt="2023-12-17T12:47:18.409" v="1232"/>
          <ac:spMkLst>
            <pc:docMk/>
            <pc:sldMk cId="3582550493" sldId="263"/>
            <ac:spMk id="24" creationId="{E9821672-73BC-270D-6A85-D5C2E6239774}"/>
          </ac:spMkLst>
        </pc:spChg>
        <pc:spChg chg="add del mod">
          <ac:chgData name="이진호/ICT Division/Ackerton" userId="92d3c817-f53c-4f65-98ce-bd6dabb98008" providerId="ADAL" clId="{FA2556F3-F4EB-2D47-B3DE-A412A525A9BD}" dt="2023-12-17T14:18:46.169" v="6003" actId="1076"/>
          <ac:spMkLst>
            <pc:docMk/>
            <pc:sldMk cId="3582550493" sldId="263"/>
            <ac:spMk id="25" creationId="{97014C06-48C2-5705-1072-1697FB3A782A}"/>
          </ac:spMkLst>
        </pc:spChg>
        <pc:spChg chg="add del mod">
          <ac:chgData name="이진호/ICT Division/Ackerton" userId="92d3c817-f53c-4f65-98ce-bd6dabb98008" providerId="ADAL" clId="{FA2556F3-F4EB-2D47-B3DE-A412A525A9BD}" dt="2023-12-17T14:18:46.169" v="6003" actId="1076"/>
          <ac:spMkLst>
            <pc:docMk/>
            <pc:sldMk cId="3582550493" sldId="263"/>
            <ac:spMk id="26" creationId="{97980E5F-1BF5-3D6E-3965-604D8CED0F8A}"/>
          </ac:spMkLst>
        </pc:spChg>
        <pc:spChg chg="add del mod">
          <ac:chgData name="이진호/ICT Division/Ackerton" userId="92d3c817-f53c-4f65-98ce-bd6dabb98008" providerId="ADAL" clId="{FA2556F3-F4EB-2D47-B3DE-A412A525A9BD}" dt="2023-12-17T14:18:46.169" v="6003" actId="1076"/>
          <ac:spMkLst>
            <pc:docMk/>
            <pc:sldMk cId="3582550493" sldId="263"/>
            <ac:spMk id="27" creationId="{A4675AE0-E4B9-C4ED-FE32-34B068ECA060}"/>
          </ac:spMkLst>
        </pc:spChg>
        <pc:spChg chg="add del mod">
          <ac:chgData name="이진호/ICT Division/Ackerton" userId="92d3c817-f53c-4f65-98ce-bd6dabb98008" providerId="ADAL" clId="{FA2556F3-F4EB-2D47-B3DE-A412A525A9BD}" dt="2023-12-17T14:18:46.169" v="6003" actId="1076"/>
          <ac:spMkLst>
            <pc:docMk/>
            <pc:sldMk cId="3582550493" sldId="263"/>
            <ac:spMk id="28" creationId="{86F1F183-9A7B-20A8-B3AE-295246B68170}"/>
          </ac:spMkLst>
        </pc:spChg>
        <pc:spChg chg="add del mod">
          <ac:chgData name="이진호/ICT Division/Ackerton" userId="92d3c817-f53c-4f65-98ce-bd6dabb98008" providerId="ADAL" clId="{FA2556F3-F4EB-2D47-B3DE-A412A525A9BD}" dt="2023-12-17T14:18:46.169" v="6003" actId="1076"/>
          <ac:spMkLst>
            <pc:docMk/>
            <pc:sldMk cId="3582550493" sldId="263"/>
            <ac:spMk id="29" creationId="{0081C3ED-98C0-8D30-05BB-96A33DE782E7}"/>
          </ac:spMkLst>
        </pc:spChg>
        <pc:spChg chg="add del mod">
          <ac:chgData name="이진호/ICT Division/Ackerton" userId="92d3c817-f53c-4f65-98ce-bd6dabb98008" providerId="ADAL" clId="{FA2556F3-F4EB-2D47-B3DE-A412A525A9BD}" dt="2023-12-17T14:18:46.169" v="6003" actId="1076"/>
          <ac:spMkLst>
            <pc:docMk/>
            <pc:sldMk cId="3582550493" sldId="263"/>
            <ac:spMk id="30" creationId="{7F2F8386-0F81-DB08-DDC2-6344B20420BE}"/>
          </ac:spMkLst>
        </pc:spChg>
        <pc:spChg chg="mod">
          <ac:chgData name="이진호/ICT Division/Ackerton" userId="92d3c817-f53c-4f65-98ce-bd6dabb98008" providerId="ADAL" clId="{FA2556F3-F4EB-2D47-B3DE-A412A525A9BD}" dt="2023-12-17T08:23:00.618" v="41" actId="404"/>
          <ac:spMkLst>
            <pc:docMk/>
            <pc:sldMk cId="3582550493" sldId="263"/>
            <ac:spMk id="31" creationId="{84BB63A7-E8DA-6069-7AC9-3802F081C6ED}"/>
          </ac:spMkLst>
        </pc:spChg>
        <pc:spChg chg="add del mod">
          <ac:chgData name="이진호/ICT Division/Ackerton" userId="92d3c817-f53c-4f65-98ce-bd6dabb98008" providerId="ADAL" clId="{FA2556F3-F4EB-2D47-B3DE-A412A525A9BD}" dt="2023-12-17T13:19:50.372" v="3140" actId="478"/>
          <ac:spMkLst>
            <pc:docMk/>
            <pc:sldMk cId="3582550493" sldId="263"/>
            <ac:spMk id="32" creationId="{39F85110-64B3-06F6-CC29-C8C9AC3B1819}"/>
          </ac:spMkLst>
        </pc:spChg>
        <pc:spChg chg="add del mod">
          <ac:chgData name="이진호/ICT Division/Ackerton" userId="92d3c817-f53c-4f65-98ce-bd6dabb98008" providerId="ADAL" clId="{FA2556F3-F4EB-2D47-B3DE-A412A525A9BD}" dt="2023-12-17T14:16:55.890" v="5982" actId="478"/>
          <ac:spMkLst>
            <pc:docMk/>
            <pc:sldMk cId="3582550493" sldId="263"/>
            <ac:spMk id="33" creationId="{B15B9120-EDC7-EE02-67D0-0793C8743D9B}"/>
          </ac:spMkLst>
        </pc:spChg>
        <pc:spChg chg="add del mod">
          <ac:chgData name="이진호/ICT Division/Ackerton" userId="92d3c817-f53c-4f65-98ce-bd6dabb98008" providerId="ADAL" clId="{FA2556F3-F4EB-2D47-B3DE-A412A525A9BD}" dt="2023-12-17T14:18:46.169" v="6003" actId="1076"/>
          <ac:spMkLst>
            <pc:docMk/>
            <pc:sldMk cId="3582550493" sldId="263"/>
            <ac:spMk id="34" creationId="{BD5623A5-4C7A-D06A-FACD-1F23D32A9792}"/>
          </ac:spMkLst>
        </pc:spChg>
        <pc:spChg chg="add del mod">
          <ac:chgData name="이진호/ICT Division/Ackerton" userId="92d3c817-f53c-4f65-98ce-bd6dabb98008" providerId="ADAL" clId="{FA2556F3-F4EB-2D47-B3DE-A412A525A9BD}" dt="2023-12-17T14:18:46.169" v="6003" actId="1076"/>
          <ac:spMkLst>
            <pc:docMk/>
            <pc:sldMk cId="3582550493" sldId="263"/>
            <ac:spMk id="35" creationId="{38BA3A56-CCB1-0F60-BE5C-682FC86961B8}"/>
          </ac:spMkLst>
        </pc:spChg>
        <pc:spChg chg="del mod">
          <ac:chgData name="이진호/ICT Division/Ackerton" userId="92d3c817-f53c-4f65-98ce-bd6dabb98008" providerId="ADAL" clId="{FA2556F3-F4EB-2D47-B3DE-A412A525A9BD}" dt="2023-12-17T12:59:06.321" v="3038" actId="478"/>
          <ac:spMkLst>
            <pc:docMk/>
            <pc:sldMk cId="3582550493" sldId="263"/>
            <ac:spMk id="36" creationId="{DA38CAB1-2592-94B7-910C-B0D5DD896436}"/>
          </ac:spMkLst>
        </pc:spChg>
        <pc:spChg chg="mod">
          <ac:chgData name="이진호/ICT Division/Ackerton" userId="92d3c817-f53c-4f65-98ce-bd6dabb98008" providerId="ADAL" clId="{FA2556F3-F4EB-2D47-B3DE-A412A525A9BD}" dt="2023-12-17T13:20:53.572" v="3147"/>
          <ac:spMkLst>
            <pc:docMk/>
            <pc:sldMk cId="3582550493" sldId="263"/>
            <ac:spMk id="37" creationId="{0319730B-404F-661F-782E-71F04942BE30}"/>
          </ac:spMkLst>
        </pc:spChg>
        <pc:spChg chg="del mod">
          <ac:chgData name="이진호/ICT Division/Ackerton" userId="92d3c817-f53c-4f65-98ce-bd6dabb98008" providerId="ADAL" clId="{FA2556F3-F4EB-2D47-B3DE-A412A525A9BD}" dt="2023-12-17T12:59:05.254" v="3037" actId="478"/>
          <ac:spMkLst>
            <pc:docMk/>
            <pc:sldMk cId="3582550493" sldId="263"/>
            <ac:spMk id="37" creationId="{EBD7B109-B6F1-DF9A-1A93-115C9036EBA3}"/>
          </ac:spMkLst>
        </pc:spChg>
        <pc:spChg chg="del mod">
          <ac:chgData name="이진호/ICT Division/Ackerton" userId="92d3c817-f53c-4f65-98ce-bd6dabb98008" providerId="ADAL" clId="{FA2556F3-F4EB-2D47-B3DE-A412A525A9BD}" dt="2023-12-17T12:59:02.320" v="3034" actId="478"/>
          <ac:spMkLst>
            <pc:docMk/>
            <pc:sldMk cId="3582550493" sldId="263"/>
            <ac:spMk id="38" creationId="{237402E4-C63A-3AC4-CBEC-1CFDD3B60EF5}"/>
          </ac:spMkLst>
        </pc:spChg>
        <pc:spChg chg="add del mod">
          <ac:chgData name="이진호/ICT Division/Ackerton" userId="92d3c817-f53c-4f65-98ce-bd6dabb98008" providerId="ADAL" clId="{FA2556F3-F4EB-2D47-B3DE-A412A525A9BD}" dt="2023-12-17T13:27:44.845" v="3267" actId="478"/>
          <ac:spMkLst>
            <pc:docMk/>
            <pc:sldMk cId="3582550493" sldId="263"/>
            <ac:spMk id="39" creationId="{018375FD-0583-737A-021C-BB971BD43344}"/>
          </ac:spMkLst>
        </pc:spChg>
        <pc:spChg chg="del mod">
          <ac:chgData name="이진호/ICT Division/Ackerton" userId="92d3c817-f53c-4f65-98ce-bd6dabb98008" providerId="ADAL" clId="{FA2556F3-F4EB-2D47-B3DE-A412A525A9BD}" dt="2023-12-17T12:59:02.320" v="3034" actId="478"/>
          <ac:spMkLst>
            <pc:docMk/>
            <pc:sldMk cId="3582550493" sldId="263"/>
            <ac:spMk id="39" creationId="{7B0E8AC3-50CD-DB33-C05F-D3918067C535}"/>
          </ac:spMkLst>
        </pc:spChg>
        <pc:spChg chg="del mod">
          <ac:chgData name="이진호/ICT Division/Ackerton" userId="92d3c817-f53c-4f65-98ce-bd6dabb98008" providerId="ADAL" clId="{FA2556F3-F4EB-2D47-B3DE-A412A525A9BD}" dt="2023-12-17T12:59:02.320" v="3034" actId="478"/>
          <ac:spMkLst>
            <pc:docMk/>
            <pc:sldMk cId="3582550493" sldId="263"/>
            <ac:spMk id="40" creationId="{6631E7A7-7C3A-1B71-DC95-4574421CA14B}"/>
          </ac:spMkLst>
        </pc:spChg>
        <pc:spChg chg="add del mod">
          <ac:chgData name="이진호/ICT Division/Ackerton" userId="92d3c817-f53c-4f65-98ce-bd6dabb98008" providerId="ADAL" clId="{FA2556F3-F4EB-2D47-B3DE-A412A525A9BD}" dt="2023-12-17T14:17:56.749" v="5995" actId="1076"/>
          <ac:spMkLst>
            <pc:docMk/>
            <pc:sldMk cId="3582550493" sldId="263"/>
            <ac:spMk id="40" creationId="{CE991177-AEA8-482C-A483-8D127F3F1A8E}"/>
          </ac:spMkLst>
        </pc:spChg>
        <pc:spChg chg="del mod">
          <ac:chgData name="이진호/ICT Division/Ackerton" userId="92d3c817-f53c-4f65-98ce-bd6dabb98008" providerId="ADAL" clId="{FA2556F3-F4EB-2D47-B3DE-A412A525A9BD}" dt="2023-12-17T12:59:02.320" v="3034" actId="478"/>
          <ac:spMkLst>
            <pc:docMk/>
            <pc:sldMk cId="3582550493" sldId="263"/>
            <ac:spMk id="41" creationId="{05B2B621-E153-4600-5DBD-E600D1C8159F}"/>
          </ac:spMkLst>
        </pc:spChg>
        <pc:spChg chg="add del mod">
          <ac:chgData name="이진호/ICT Division/Ackerton" userId="92d3c817-f53c-4f65-98ce-bd6dabb98008" providerId="ADAL" clId="{FA2556F3-F4EB-2D47-B3DE-A412A525A9BD}" dt="2023-12-17T13:26:10.945" v="3245" actId="478"/>
          <ac:spMkLst>
            <pc:docMk/>
            <pc:sldMk cId="3582550493" sldId="263"/>
            <ac:spMk id="41" creationId="{FB7013A9-6E48-D556-6878-49BBD6129287}"/>
          </ac:spMkLst>
        </pc:spChg>
        <pc:spChg chg="add del mod">
          <ac:chgData name="이진호/ICT Division/Ackerton" userId="92d3c817-f53c-4f65-98ce-bd6dabb98008" providerId="ADAL" clId="{FA2556F3-F4EB-2D47-B3DE-A412A525A9BD}" dt="2023-12-17T14:18:46.169" v="6003" actId="1076"/>
          <ac:spMkLst>
            <pc:docMk/>
            <pc:sldMk cId="3582550493" sldId="263"/>
            <ac:spMk id="42" creationId="{036BAE4F-554C-098C-014D-47E6B618ECF5}"/>
          </ac:spMkLst>
        </pc:spChg>
        <pc:spChg chg="del mod">
          <ac:chgData name="이진호/ICT Division/Ackerton" userId="92d3c817-f53c-4f65-98ce-bd6dabb98008" providerId="ADAL" clId="{FA2556F3-F4EB-2D47-B3DE-A412A525A9BD}" dt="2023-12-17T12:59:02.320" v="3034" actId="478"/>
          <ac:spMkLst>
            <pc:docMk/>
            <pc:sldMk cId="3582550493" sldId="263"/>
            <ac:spMk id="43" creationId="{59FB0706-F1DA-88A2-7772-CB5CF6CD9687}"/>
          </ac:spMkLst>
        </pc:spChg>
        <pc:spChg chg="add del mod">
          <ac:chgData name="이진호/ICT Division/Ackerton" userId="92d3c817-f53c-4f65-98ce-bd6dabb98008" providerId="ADAL" clId="{FA2556F3-F4EB-2D47-B3DE-A412A525A9BD}" dt="2023-12-17T13:25:31.629" v="3244" actId="478"/>
          <ac:spMkLst>
            <pc:docMk/>
            <pc:sldMk cId="3582550493" sldId="263"/>
            <ac:spMk id="43" creationId="{70F3CB46-60A8-4FA7-C103-D148313653C9}"/>
          </ac:spMkLst>
        </pc:spChg>
        <pc:spChg chg="add del mod">
          <ac:chgData name="이진호/ICT Division/Ackerton" userId="92d3c817-f53c-4f65-98ce-bd6dabb98008" providerId="ADAL" clId="{FA2556F3-F4EB-2D47-B3DE-A412A525A9BD}" dt="2023-12-17T13:25:31.629" v="3244" actId="478"/>
          <ac:spMkLst>
            <pc:docMk/>
            <pc:sldMk cId="3582550493" sldId="263"/>
            <ac:spMk id="44" creationId="{19A90F8E-D73C-ABC3-5D21-4775B4A1441F}"/>
          </ac:spMkLst>
        </pc:spChg>
        <pc:spChg chg="del mod">
          <ac:chgData name="이진호/ICT Division/Ackerton" userId="92d3c817-f53c-4f65-98ce-bd6dabb98008" providerId="ADAL" clId="{FA2556F3-F4EB-2D47-B3DE-A412A525A9BD}" dt="2023-12-17T12:59:02.320" v="3034" actId="478"/>
          <ac:spMkLst>
            <pc:docMk/>
            <pc:sldMk cId="3582550493" sldId="263"/>
            <ac:spMk id="44" creationId="{C4D9020D-F995-E5A5-FE45-1FF43192CF7A}"/>
          </ac:spMkLst>
        </pc:spChg>
        <pc:spChg chg="del mod">
          <ac:chgData name="이진호/ICT Division/Ackerton" userId="92d3c817-f53c-4f65-98ce-bd6dabb98008" providerId="ADAL" clId="{FA2556F3-F4EB-2D47-B3DE-A412A525A9BD}" dt="2023-12-17T13:03:46.089" v="3078" actId="478"/>
          <ac:spMkLst>
            <pc:docMk/>
            <pc:sldMk cId="3582550493" sldId="263"/>
            <ac:spMk id="45" creationId="{9467EEC5-91AC-5CA4-752F-160AB1333BC5}"/>
          </ac:spMkLst>
        </pc:spChg>
        <pc:spChg chg="add del mod">
          <ac:chgData name="이진호/ICT Division/Ackerton" userId="92d3c817-f53c-4f65-98ce-bd6dabb98008" providerId="ADAL" clId="{FA2556F3-F4EB-2D47-B3DE-A412A525A9BD}" dt="2023-12-17T13:25:31.629" v="3244" actId="478"/>
          <ac:spMkLst>
            <pc:docMk/>
            <pc:sldMk cId="3582550493" sldId="263"/>
            <ac:spMk id="45" creationId="{BB4E1751-81F2-9A6F-DE94-8965DFE1E468}"/>
          </ac:spMkLst>
        </pc:spChg>
        <pc:spChg chg="add del mod">
          <ac:chgData name="이진호/ICT Division/Ackerton" userId="92d3c817-f53c-4f65-98ce-bd6dabb98008" providerId="ADAL" clId="{FA2556F3-F4EB-2D47-B3DE-A412A525A9BD}" dt="2023-12-17T14:18:46.169" v="6003" actId="1076"/>
          <ac:spMkLst>
            <pc:docMk/>
            <pc:sldMk cId="3582550493" sldId="263"/>
            <ac:spMk id="46" creationId="{2FC35CAC-A59A-9496-74F2-9A0A293A3919}"/>
          </ac:spMkLst>
        </pc:spChg>
        <pc:spChg chg="add del mod">
          <ac:chgData name="이진호/ICT Division/Ackerton" userId="92d3c817-f53c-4f65-98ce-bd6dabb98008" providerId="ADAL" clId="{FA2556F3-F4EB-2D47-B3DE-A412A525A9BD}" dt="2023-12-17T14:18:46.169" v="6003" actId="1076"/>
          <ac:spMkLst>
            <pc:docMk/>
            <pc:sldMk cId="3582550493" sldId="263"/>
            <ac:spMk id="47" creationId="{BF69ED86-E10A-4219-A64B-B0BCA842B02D}"/>
          </ac:spMkLst>
        </pc:spChg>
        <pc:spChg chg="add del mod">
          <ac:chgData name="이진호/ICT Division/Ackerton" userId="92d3c817-f53c-4f65-98ce-bd6dabb98008" providerId="ADAL" clId="{FA2556F3-F4EB-2D47-B3DE-A412A525A9BD}" dt="2023-12-17T14:18:46.169" v="6003" actId="1076"/>
          <ac:spMkLst>
            <pc:docMk/>
            <pc:sldMk cId="3582550493" sldId="263"/>
            <ac:spMk id="48" creationId="{F99FB436-11FF-F10E-2575-1CF4BCD08ECF}"/>
          </ac:spMkLst>
        </pc:spChg>
        <pc:spChg chg="add del mod">
          <ac:chgData name="이진호/ICT Division/Ackerton" userId="92d3c817-f53c-4f65-98ce-bd6dabb98008" providerId="ADAL" clId="{FA2556F3-F4EB-2D47-B3DE-A412A525A9BD}" dt="2023-12-17T14:18:46.169" v="6003" actId="1076"/>
          <ac:spMkLst>
            <pc:docMk/>
            <pc:sldMk cId="3582550493" sldId="263"/>
            <ac:spMk id="49" creationId="{E10F3083-81F4-AE2D-B434-B29B49EDE604}"/>
          </ac:spMkLst>
        </pc:spChg>
        <pc:spChg chg="add del mod">
          <ac:chgData name="이진호/ICT Division/Ackerton" userId="92d3c817-f53c-4f65-98ce-bd6dabb98008" providerId="ADAL" clId="{FA2556F3-F4EB-2D47-B3DE-A412A525A9BD}" dt="2023-12-17T14:18:46.169" v="6003" actId="1076"/>
          <ac:spMkLst>
            <pc:docMk/>
            <pc:sldMk cId="3582550493" sldId="263"/>
            <ac:spMk id="50" creationId="{99E722B9-34B8-1836-6182-58B7FEE77B55}"/>
          </ac:spMkLst>
        </pc:spChg>
        <pc:spChg chg="add del mod">
          <ac:chgData name="이진호/ICT Division/Ackerton" userId="92d3c817-f53c-4f65-98ce-bd6dabb98008" providerId="ADAL" clId="{FA2556F3-F4EB-2D47-B3DE-A412A525A9BD}" dt="2023-12-17T13:25:31.629" v="3244" actId="478"/>
          <ac:spMkLst>
            <pc:docMk/>
            <pc:sldMk cId="3582550493" sldId="263"/>
            <ac:spMk id="51" creationId="{32564D35-EA0A-0E68-2D53-06530FB91090}"/>
          </ac:spMkLst>
        </pc:spChg>
        <pc:spChg chg="add del mod">
          <ac:chgData name="이진호/ICT Division/Ackerton" userId="92d3c817-f53c-4f65-98ce-bd6dabb98008" providerId="ADAL" clId="{FA2556F3-F4EB-2D47-B3DE-A412A525A9BD}" dt="2023-12-17T14:14:45.349" v="5520" actId="478"/>
          <ac:spMkLst>
            <pc:docMk/>
            <pc:sldMk cId="3582550493" sldId="263"/>
            <ac:spMk id="52" creationId="{98B007F5-0FE0-8B1B-6992-81AF32C456A2}"/>
          </ac:spMkLst>
        </pc:spChg>
        <pc:spChg chg="add del mod">
          <ac:chgData name="이진호/ICT Division/Ackerton" userId="92d3c817-f53c-4f65-98ce-bd6dabb98008" providerId="ADAL" clId="{FA2556F3-F4EB-2D47-B3DE-A412A525A9BD}" dt="2023-12-17T13:28:43.898" v="3312" actId="478"/>
          <ac:spMkLst>
            <pc:docMk/>
            <pc:sldMk cId="3582550493" sldId="263"/>
            <ac:spMk id="53" creationId="{637E08D7-A71A-D519-6C4F-CC2F66BA989F}"/>
          </ac:spMkLst>
        </pc:spChg>
        <pc:spChg chg="add mod">
          <ac:chgData name="이진호/ICT Division/Ackerton" userId="92d3c817-f53c-4f65-98ce-bd6dabb98008" providerId="ADAL" clId="{FA2556F3-F4EB-2D47-B3DE-A412A525A9BD}" dt="2023-12-17T14:18:06.437" v="5997" actId="1076"/>
          <ac:spMkLst>
            <pc:docMk/>
            <pc:sldMk cId="3582550493" sldId="263"/>
            <ac:spMk id="54" creationId="{65615424-8728-5A10-2373-82C65FD549D0}"/>
          </ac:spMkLst>
        </pc:spChg>
        <pc:spChg chg="add del mod">
          <ac:chgData name="이진호/ICT Division/Ackerton" userId="92d3c817-f53c-4f65-98ce-bd6dabb98008" providerId="ADAL" clId="{FA2556F3-F4EB-2D47-B3DE-A412A525A9BD}" dt="2023-12-17T13:33:37.987" v="3443"/>
          <ac:spMkLst>
            <pc:docMk/>
            <pc:sldMk cId="3582550493" sldId="263"/>
            <ac:spMk id="55" creationId="{D99D7C00-071B-5C78-12A3-516F5E6F586A}"/>
          </ac:spMkLst>
        </pc:spChg>
        <pc:spChg chg="add del mod">
          <ac:chgData name="이진호/ICT Division/Ackerton" userId="92d3c817-f53c-4f65-98ce-bd6dabb98008" providerId="ADAL" clId="{FA2556F3-F4EB-2D47-B3DE-A412A525A9BD}" dt="2023-12-17T13:34:19.311" v="3502"/>
          <ac:spMkLst>
            <pc:docMk/>
            <pc:sldMk cId="3582550493" sldId="263"/>
            <ac:spMk id="56" creationId="{6CCEC958-4368-61C4-2230-924EBFC39A84}"/>
          </ac:spMkLst>
        </pc:spChg>
        <pc:spChg chg="add del mod">
          <ac:chgData name="이진호/ICT Division/Ackerton" userId="92d3c817-f53c-4f65-98ce-bd6dabb98008" providerId="ADAL" clId="{FA2556F3-F4EB-2D47-B3DE-A412A525A9BD}" dt="2023-12-17T13:45:25.265" v="4841" actId="478"/>
          <ac:spMkLst>
            <pc:docMk/>
            <pc:sldMk cId="3582550493" sldId="263"/>
            <ac:spMk id="57" creationId="{0AC24578-3F3D-8855-596D-EBEE5D948855}"/>
          </ac:spMkLst>
        </pc:spChg>
        <pc:spChg chg="add del mod">
          <ac:chgData name="이진호/ICT Division/Ackerton" userId="92d3c817-f53c-4f65-98ce-bd6dabb98008" providerId="ADAL" clId="{FA2556F3-F4EB-2D47-B3DE-A412A525A9BD}" dt="2023-12-17T13:45:26.164" v="4842" actId="478"/>
          <ac:spMkLst>
            <pc:docMk/>
            <pc:sldMk cId="3582550493" sldId="263"/>
            <ac:spMk id="58" creationId="{0C77A29C-95C9-D4B3-BA46-31D77026B672}"/>
          </ac:spMkLst>
        </pc:spChg>
        <pc:spChg chg="add mod">
          <ac:chgData name="이진호/ICT Division/Ackerton" userId="92d3c817-f53c-4f65-98ce-bd6dabb98008" providerId="ADAL" clId="{FA2556F3-F4EB-2D47-B3DE-A412A525A9BD}" dt="2023-12-17T14:17:56.749" v="5995" actId="1076"/>
          <ac:spMkLst>
            <pc:docMk/>
            <pc:sldMk cId="3582550493" sldId="263"/>
            <ac:spMk id="63" creationId="{15DD74E8-2971-E506-3E85-814F1551DB27}"/>
          </ac:spMkLst>
        </pc:spChg>
        <pc:spChg chg="add mod">
          <ac:chgData name="이진호/ICT Division/Ackerton" userId="92d3c817-f53c-4f65-98ce-bd6dabb98008" providerId="ADAL" clId="{FA2556F3-F4EB-2D47-B3DE-A412A525A9BD}" dt="2023-12-17T14:18:06.437" v="5997" actId="1076"/>
          <ac:spMkLst>
            <pc:docMk/>
            <pc:sldMk cId="3582550493" sldId="263"/>
            <ac:spMk id="64" creationId="{9C1F9C65-1E2C-4CDB-67AB-5F2189F89BBE}"/>
          </ac:spMkLst>
        </pc:spChg>
        <pc:spChg chg="add mod">
          <ac:chgData name="이진호/ICT Division/Ackerton" userId="92d3c817-f53c-4f65-98ce-bd6dabb98008" providerId="ADAL" clId="{FA2556F3-F4EB-2D47-B3DE-A412A525A9BD}" dt="2023-12-17T14:18:06.437" v="5997" actId="1076"/>
          <ac:spMkLst>
            <pc:docMk/>
            <pc:sldMk cId="3582550493" sldId="263"/>
            <ac:spMk id="65" creationId="{4A7743ED-BBBC-0047-DA0F-E8360B23B6EF}"/>
          </ac:spMkLst>
        </pc:spChg>
        <pc:spChg chg="add del mod">
          <ac:chgData name="이진호/ICT Division/Ackerton" userId="92d3c817-f53c-4f65-98ce-bd6dabb98008" providerId="ADAL" clId="{FA2556F3-F4EB-2D47-B3DE-A412A525A9BD}" dt="2023-12-17T13:48:56.316" v="5218" actId="478"/>
          <ac:spMkLst>
            <pc:docMk/>
            <pc:sldMk cId="3582550493" sldId="263"/>
            <ac:spMk id="66" creationId="{2664D1FE-BB88-62EE-BDCB-BE7745B298F8}"/>
          </ac:spMkLst>
        </pc:spChg>
        <pc:spChg chg="add mod">
          <ac:chgData name="이진호/ICT Division/Ackerton" userId="92d3c817-f53c-4f65-98ce-bd6dabb98008" providerId="ADAL" clId="{FA2556F3-F4EB-2D47-B3DE-A412A525A9BD}" dt="2023-12-17T14:18:46.169" v="6003" actId="1076"/>
          <ac:spMkLst>
            <pc:docMk/>
            <pc:sldMk cId="3582550493" sldId="263"/>
            <ac:spMk id="67" creationId="{DBA2BA5D-7817-78D8-7C57-2F27C6748FED}"/>
          </ac:spMkLst>
        </pc:spChg>
        <pc:spChg chg="add del mod">
          <ac:chgData name="이진호/ICT Division/Ackerton" userId="92d3c817-f53c-4f65-98ce-bd6dabb98008" providerId="ADAL" clId="{FA2556F3-F4EB-2D47-B3DE-A412A525A9BD}" dt="2023-12-17T14:13:27.972" v="5391" actId="478"/>
          <ac:spMkLst>
            <pc:docMk/>
            <pc:sldMk cId="3582550493" sldId="263"/>
            <ac:spMk id="68" creationId="{B26525A9-D178-771A-557D-627585F3659B}"/>
          </ac:spMkLst>
        </pc:spChg>
        <pc:spChg chg="add del mod">
          <ac:chgData name="이진호/ICT Division/Ackerton" userId="92d3c817-f53c-4f65-98ce-bd6dabb98008" providerId="ADAL" clId="{FA2556F3-F4EB-2D47-B3DE-A412A525A9BD}" dt="2023-12-17T13:50:03.115" v="5224" actId="478"/>
          <ac:spMkLst>
            <pc:docMk/>
            <pc:sldMk cId="3582550493" sldId="263"/>
            <ac:spMk id="71" creationId="{325C4F58-8BD0-5F0E-2FD6-C6D440B91665}"/>
          </ac:spMkLst>
        </pc:spChg>
        <pc:spChg chg="add mod">
          <ac:chgData name="이진호/ICT Division/Ackerton" userId="92d3c817-f53c-4f65-98ce-bd6dabb98008" providerId="ADAL" clId="{FA2556F3-F4EB-2D47-B3DE-A412A525A9BD}" dt="2023-12-17T14:18:46.169" v="6003" actId="1076"/>
          <ac:spMkLst>
            <pc:docMk/>
            <pc:sldMk cId="3582550493" sldId="263"/>
            <ac:spMk id="72" creationId="{7E8809BC-EE03-F3D0-7929-AD6AE6D84911}"/>
          </ac:spMkLst>
        </pc:spChg>
        <pc:spChg chg="add mod">
          <ac:chgData name="이진호/ICT Division/Ackerton" userId="92d3c817-f53c-4f65-98ce-bd6dabb98008" providerId="ADAL" clId="{FA2556F3-F4EB-2D47-B3DE-A412A525A9BD}" dt="2023-12-17T13:50:49.499" v="5230" actId="571"/>
          <ac:spMkLst>
            <pc:docMk/>
            <pc:sldMk cId="3582550493" sldId="263"/>
            <ac:spMk id="73" creationId="{836A92CE-F92C-59B5-44CC-344341EAC144}"/>
          </ac:spMkLst>
        </pc:spChg>
        <pc:spChg chg="add del mod">
          <ac:chgData name="이진호/ICT Division/Ackerton" userId="92d3c817-f53c-4f65-98ce-bd6dabb98008" providerId="ADAL" clId="{FA2556F3-F4EB-2D47-B3DE-A412A525A9BD}" dt="2023-12-17T14:13:27.081" v="5390" actId="478"/>
          <ac:spMkLst>
            <pc:docMk/>
            <pc:sldMk cId="3582550493" sldId="263"/>
            <ac:spMk id="74" creationId="{D1F63850-C77E-072B-F03E-8328D25FA3F4}"/>
          </ac:spMkLst>
        </pc:spChg>
        <pc:spChg chg="add mod">
          <ac:chgData name="이진호/ICT Division/Ackerton" userId="92d3c817-f53c-4f65-98ce-bd6dabb98008" providerId="ADAL" clId="{FA2556F3-F4EB-2D47-B3DE-A412A525A9BD}" dt="2023-12-17T14:17:56.749" v="5995" actId="1076"/>
          <ac:spMkLst>
            <pc:docMk/>
            <pc:sldMk cId="3582550493" sldId="263"/>
            <ac:spMk id="76" creationId="{6183668B-279E-2786-2014-25F45AABBC46}"/>
          </ac:spMkLst>
        </pc:spChg>
        <pc:spChg chg="add mod">
          <ac:chgData name="이진호/ICT Division/Ackerton" userId="92d3c817-f53c-4f65-98ce-bd6dabb98008" providerId="ADAL" clId="{FA2556F3-F4EB-2D47-B3DE-A412A525A9BD}" dt="2023-12-24T05:42:21.998" v="6022" actId="171"/>
          <ac:spMkLst>
            <pc:docMk/>
            <pc:sldMk cId="3582550493" sldId="263"/>
            <ac:spMk id="79" creationId="{D8FCFF48-4ECB-FBF3-50E0-174F093B46D3}"/>
          </ac:spMkLst>
        </pc:spChg>
        <pc:grpChg chg="add del mod">
          <ac:chgData name="이진호/ICT Division/Ackerton" userId="92d3c817-f53c-4f65-98ce-bd6dabb98008" providerId="ADAL" clId="{FA2556F3-F4EB-2D47-B3DE-A412A525A9BD}" dt="2023-12-17T13:18:17.748" v="3126"/>
          <ac:grpSpMkLst>
            <pc:docMk/>
            <pc:sldMk cId="3582550493" sldId="263"/>
            <ac:grpSpMk id="10" creationId="{F1F6EDCA-1E94-7345-5238-453FF0427D64}"/>
          </ac:grpSpMkLst>
        </pc:grpChg>
        <pc:grpChg chg="add mod">
          <ac:chgData name="이진호/ICT Division/Ackerton" userId="92d3c817-f53c-4f65-98ce-bd6dabb98008" providerId="ADAL" clId="{FA2556F3-F4EB-2D47-B3DE-A412A525A9BD}" dt="2023-12-17T14:18:46.169" v="6003" actId="1076"/>
          <ac:grpSpMkLst>
            <pc:docMk/>
            <pc:sldMk cId="3582550493" sldId="263"/>
            <ac:grpSpMk id="36" creationId="{180F1D73-B814-EB1C-CE30-FBC326B0B0CD}"/>
          </ac:grpSpMkLst>
        </pc:grpChg>
        <pc:grpChg chg="add mod">
          <ac:chgData name="이진호/ICT Division/Ackerton" userId="92d3c817-f53c-4f65-98ce-bd6dabb98008" providerId="ADAL" clId="{FA2556F3-F4EB-2D47-B3DE-A412A525A9BD}" dt="2023-12-17T14:18:46.169" v="6003" actId="1076"/>
          <ac:grpSpMkLst>
            <pc:docMk/>
            <pc:sldMk cId="3582550493" sldId="263"/>
            <ac:grpSpMk id="80" creationId="{E637768B-6516-EEE4-C24F-67130AFF19BC}"/>
          </ac:grpSpMkLst>
        </pc:grpChg>
        <pc:grpChg chg="add mod">
          <ac:chgData name="이진호/ICT Division/Ackerton" userId="92d3c817-f53c-4f65-98ce-bd6dabb98008" providerId="ADAL" clId="{FA2556F3-F4EB-2D47-B3DE-A412A525A9BD}" dt="2023-12-17T14:18:46.169" v="6003" actId="1076"/>
          <ac:grpSpMkLst>
            <pc:docMk/>
            <pc:sldMk cId="3582550493" sldId="263"/>
            <ac:grpSpMk id="81" creationId="{BBBA34B1-1C5C-3687-C896-0FB4AD0E8842}"/>
          </ac:grpSpMkLst>
        </pc:grpChg>
        <pc:picChg chg="mod">
          <ac:chgData name="이진호/ICT Division/Ackerton" userId="92d3c817-f53c-4f65-98ce-bd6dabb98008" providerId="ADAL" clId="{FA2556F3-F4EB-2D47-B3DE-A412A525A9BD}" dt="2023-12-17T13:16:10.497" v="3093"/>
          <ac:picMkLst>
            <pc:docMk/>
            <pc:sldMk cId="3582550493" sldId="263"/>
            <ac:picMk id="14" creationId="{1C1E78ED-980C-A1C3-A0F1-757E49CF81FE}"/>
          </ac:picMkLst>
        </pc:picChg>
        <pc:picChg chg="mod">
          <ac:chgData name="이진호/ICT Division/Ackerton" userId="92d3c817-f53c-4f65-98ce-bd6dabb98008" providerId="ADAL" clId="{FA2556F3-F4EB-2D47-B3DE-A412A525A9BD}" dt="2023-12-17T13:20:53.572" v="3147"/>
          <ac:picMkLst>
            <pc:docMk/>
            <pc:sldMk cId="3582550493" sldId="263"/>
            <ac:picMk id="38" creationId="{12A9C943-2697-23E2-6EF8-FA1C2115339D}"/>
          </ac:picMkLst>
        </pc:picChg>
        <pc:cxnChg chg="add del mod">
          <ac:chgData name="이진호/ICT Division/Ackerton" userId="92d3c817-f53c-4f65-98ce-bd6dabb98008" providerId="ADAL" clId="{FA2556F3-F4EB-2D47-B3DE-A412A525A9BD}" dt="2023-12-17T14:17:11.052" v="5986" actId="478"/>
          <ac:cxnSpMkLst>
            <pc:docMk/>
            <pc:sldMk cId="3582550493" sldId="263"/>
            <ac:cxnSpMk id="23" creationId="{79A14830-D535-7785-4306-18E841CE14BF}"/>
          </ac:cxnSpMkLst>
        </pc:cxnChg>
        <pc:cxnChg chg="add mod">
          <ac:chgData name="이진호/ICT Division/Ackerton" userId="92d3c817-f53c-4f65-98ce-bd6dabb98008" providerId="ADAL" clId="{FA2556F3-F4EB-2D47-B3DE-A412A525A9BD}" dt="2023-12-17T14:18:06.437" v="5997" actId="1076"/>
          <ac:cxnSpMkLst>
            <pc:docMk/>
            <pc:sldMk cId="3582550493" sldId="263"/>
            <ac:cxnSpMk id="60" creationId="{3B88FBF5-782C-16FE-6F93-6915DE2FB106}"/>
          </ac:cxnSpMkLst>
        </pc:cxnChg>
        <pc:cxnChg chg="add mod">
          <ac:chgData name="이진호/ICT Division/Ackerton" userId="92d3c817-f53c-4f65-98ce-bd6dabb98008" providerId="ADAL" clId="{FA2556F3-F4EB-2D47-B3DE-A412A525A9BD}" dt="2023-12-17T14:17:56.749" v="5995" actId="1076"/>
          <ac:cxnSpMkLst>
            <pc:docMk/>
            <pc:sldMk cId="3582550493" sldId="263"/>
            <ac:cxnSpMk id="61" creationId="{CFFCFC2E-AB9A-7A40-0BFC-7D56DCC92806}"/>
          </ac:cxnSpMkLst>
        </pc:cxnChg>
      </pc:sldChg>
      <pc:sldChg chg="modSp mod">
        <pc:chgData name="이진호/ICT Division/Ackerton" userId="92d3c817-f53c-4f65-98ce-bd6dabb98008" providerId="ADAL" clId="{FA2556F3-F4EB-2D47-B3DE-A412A525A9BD}" dt="2023-12-17T08:58:13.601" v="840" actId="1036"/>
        <pc:sldMkLst>
          <pc:docMk/>
          <pc:sldMk cId="2790683826" sldId="264"/>
        </pc:sldMkLst>
        <pc:spChg chg="mod">
          <ac:chgData name="이진호/ICT Division/Ackerton" userId="92d3c817-f53c-4f65-98ce-bd6dabb98008" providerId="ADAL" clId="{FA2556F3-F4EB-2D47-B3DE-A412A525A9BD}" dt="2023-12-17T08:22:22.971" v="28" actId="255"/>
          <ac:spMkLst>
            <pc:docMk/>
            <pc:sldMk cId="2790683826" sldId="264"/>
            <ac:spMk id="4" creationId="{8AA2C9D3-F384-7900-D004-192A6C8B0A0B}"/>
          </ac:spMkLst>
        </pc:spChg>
        <pc:spChg chg="mod">
          <ac:chgData name="이진호/ICT Division/Ackerton" userId="92d3c817-f53c-4f65-98ce-bd6dabb98008" providerId="ADAL" clId="{FA2556F3-F4EB-2D47-B3DE-A412A525A9BD}" dt="2023-12-17T08:58:03.363" v="835" actId="20577"/>
          <ac:spMkLst>
            <pc:docMk/>
            <pc:sldMk cId="2790683826" sldId="264"/>
            <ac:spMk id="8" creationId="{3423C443-A05C-8C4B-C5FC-F2BC10F1731D}"/>
          </ac:spMkLst>
        </pc:spChg>
        <pc:spChg chg="mod">
          <ac:chgData name="이진호/ICT Division/Ackerton" userId="92d3c817-f53c-4f65-98ce-bd6dabb98008" providerId="ADAL" clId="{FA2556F3-F4EB-2D47-B3DE-A412A525A9BD}" dt="2023-12-17T08:19:38.774" v="7" actId="1035"/>
          <ac:spMkLst>
            <pc:docMk/>
            <pc:sldMk cId="2790683826" sldId="264"/>
            <ac:spMk id="12" creationId="{9F85E287-EEC3-EEE5-FFA7-62E712894BF3}"/>
          </ac:spMkLst>
        </pc:spChg>
        <pc:spChg chg="mod">
          <ac:chgData name="이진호/ICT Division/Ackerton" userId="92d3c817-f53c-4f65-98ce-bd6dabb98008" providerId="ADAL" clId="{FA2556F3-F4EB-2D47-B3DE-A412A525A9BD}" dt="2023-12-17T08:58:13.601" v="840" actId="1036"/>
          <ac:spMkLst>
            <pc:docMk/>
            <pc:sldMk cId="2790683826" sldId="264"/>
            <ac:spMk id="37" creationId="{2EE31527-39C9-72B0-576C-D540818F1D2F}"/>
          </ac:spMkLst>
        </pc:spChg>
        <pc:spChg chg="mod">
          <ac:chgData name="이진호/ICT Division/Ackerton" userId="92d3c817-f53c-4f65-98ce-bd6dabb98008" providerId="ADAL" clId="{FA2556F3-F4EB-2D47-B3DE-A412A525A9BD}" dt="2023-12-17T08:19:38.774" v="7" actId="1035"/>
          <ac:spMkLst>
            <pc:docMk/>
            <pc:sldMk cId="2790683826" sldId="264"/>
            <ac:spMk id="45" creationId="{17B0A000-B44E-8276-992D-C43084D805AA}"/>
          </ac:spMkLst>
        </pc:spChg>
        <pc:grpChg chg="mod">
          <ac:chgData name="이진호/ICT Division/Ackerton" userId="92d3c817-f53c-4f65-98ce-bd6dabb98008" providerId="ADAL" clId="{FA2556F3-F4EB-2D47-B3DE-A412A525A9BD}" dt="2023-12-17T08:19:38.774" v="7" actId="1035"/>
          <ac:grpSpMkLst>
            <pc:docMk/>
            <pc:sldMk cId="2790683826" sldId="264"/>
            <ac:grpSpMk id="3" creationId="{D56F2E6C-A658-70DD-6A88-8D9DD82A5CE5}"/>
          </ac:grpSpMkLst>
        </pc:grpChg>
        <pc:grpChg chg="mod">
          <ac:chgData name="이진호/ICT Division/Ackerton" userId="92d3c817-f53c-4f65-98ce-bd6dabb98008" providerId="ADAL" clId="{FA2556F3-F4EB-2D47-B3DE-A412A525A9BD}" dt="2023-12-17T08:19:38.774" v="7" actId="1035"/>
          <ac:grpSpMkLst>
            <pc:docMk/>
            <pc:sldMk cId="2790683826" sldId="264"/>
            <ac:grpSpMk id="5" creationId="{F6569088-AA78-5555-988C-7AD423CC3345}"/>
          </ac:grpSpMkLst>
        </pc:grpChg>
        <pc:grpChg chg="mod">
          <ac:chgData name="이진호/ICT Division/Ackerton" userId="92d3c817-f53c-4f65-98ce-bd6dabb98008" providerId="ADAL" clId="{FA2556F3-F4EB-2D47-B3DE-A412A525A9BD}" dt="2023-12-17T08:19:38.774" v="7" actId="1035"/>
          <ac:grpSpMkLst>
            <pc:docMk/>
            <pc:sldMk cId="2790683826" sldId="264"/>
            <ac:grpSpMk id="6" creationId="{FAA8761E-1B80-734C-B9BB-80D6A6DA6B64}"/>
          </ac:grpSpMkLst>
        </pc:grpChg>
        <pc:grpChg chg="mod">
          <ac:chgData name="이진호/ICT Division/Ackerton" userId="92d3c817-f53c-4f65-98ce-bd6dabb98008" providerId="ADAL" clId="{FA2556F3-F4EB-2D47-B3DE-A412A525A9BD}" dt="2023-12-17T08:19:38.774" v="7" actId="1035"/>
          <ac:grpSpMkLst>
            <pc:docMk/>
            <pc:sldMk cId="2790683826" sldId="264"/>
            <ac:grpSpMk id="82" creationId="{0C1D6B3C-AF59-C41D-37D6-7F1F2D7EA9C5}"/>
          </ac:grpSpMkLst>
        </pc:grpChg>
        <pc:graphicFrameChg chg="mod">
          <ac:chgData name="이진호/ICT Division/Ackerton" userId="92d3c817-f53c-4f65-98ce-bd6dabb98008" providerId="ADAL" clId="{FA2556F3-F4EB-2D47-B3DE-A412A525A9BD}" dt="2023-12-17T08:19:38.774" v="7" actId="1035"/>
          <ac:graphicFrameMkLst>
            <pc:docMk/>
            <pc:sldMk cId="2790683826" sldId="264"/>
            <ac:graphicFrameMk id="9" creationId="{30BAA0A9-24E4-8088-E947-AAEA99E1460C}"/>
          </ac:graphicFrameMkLst>
        </pc:graphicFrameChg>
        <pc:graphicFrameChg chg="mod">
          <ac:chgData name="이진호/ICT Division/Ackerton" userId="92d3c817-f53c-4f65-98ce-bd6dabb98008" providerId="ADAL" clId="{FA2556F3-F4EB-2D47-B3DE-A412A525A9BD}" dt="2023-12-17T08:19:38.774" v="7" actId="1035"/>
          <ac:graphicFrameMkLst>
            <pc:docMk/>
            <pc:sldMk cId="2790683826" sldId="264"/>
            <ac:graphicFrameMk id="11" creationId="{9A785A92-B3EA-D3D6-09A5-86D393D30694}"/>
          </ac:graphicFrameMkLst>
        </pc:graphicFrameChg>
        <pc:cxnChg chg="mod">
          <ac:chgData name="이진호/ICT Division/Ackerton" userId="92d3c817-f53c-4f65-98ce-bd6dabb98008" providerId="ADAL" clId="{FA2556F3-F4EB-2D47-B3DE-A412A525A9BD}" dt="2023-12-17T08:56:39.807" v="736" actId="14100"/>
          <ac:cxnSpMkLst>
            <pc:docMk/>
            <pc:sldMk cId="2790683826" sldId="264"/>
            <ac:cxnSpMk id="10" creationId="{FC1C51AF-C212-87BC-5153-65551DCE80AA}"/>
          </ac:cxnSpMkLst>
        </pc:cxnChg>
      </pc:sldChg>
      <pc:sldChg chg="modSp mod">
        <pc:chgData name="이진호/ICT Division/Ackerton" userId="92d3c817-f53c-4f65-98ce-bd6dabb98008" providerId="ADAL" clId="{FA2556F3-F4EB-2D47-B3DE-A412A525A9BD}" dt="2023-12-24T05:42:03.785" v="6021" actId="1038"/>
        <pc:sldMkLst>
          <pc:docMk/>
          <pc:sldMk cId="214325694" sldId="265"/>
        </pc:sldMkLst>
        <pc:spChg chg="mod">
          <ac:chgData name="이진호/ICT Division/Ackerton" userId="92d3c817-f53c-4f65-98ce-bd6dabb98008" providerId="ADAL" clId="{FA2556F3-F4EB-2D47-B3DE-A412A525A9BD}" dt="2023-12-24T05:41:53.378" v="6016" actId="20577"/>
          <ac:spMkLst>
            <pc:docMk/>
            <pc:sldMk cId="214325694" sldId="265"/>
            <ac:spMk id="12" creationId="{36F8CEA8-FD19-61D5-670B-825AFAF39EF4}"/>
          </ac:spMkLst>
        </pc:spChg>
        <pc:cxnChg chg="mod">
          <ac:chgData name="이진호/ICT Division/Ackerton" userId="92d3c817-f53c-4f65-98ce-bd6dabb98008" providerId="ADAL" clId="{FA2556F3-F4EB-2D47-B3DE-A412A525A9BD}" dt="2023-12-24T05:42:03.785" v="6021" actId="1038"/>
          <ac:cxnSpMkLst>
            <pc:docMk/>
            <pc:sldMk cId="214325694" sldId="265"/>
            <ac:cxnSpMk id="26" creationId="{568F70E5-C674-8BBC-EA0D-B738EE292820}"/>
          </ac:cxnSpMkLst>
        </pc:cxnChg>
      </pc:sldChg>
      <pc:sldChg chg="addSp delSp modSp new del mod">
        <pc:chgData name="이진호/ICT Division/Ackerton" userId="92d3c817-f53c-4f65-98ce-bd6dabb98008" providerId="ADAL" clId="{FA2556F3-F4EB-2D47-B3DE-A412A525A9BD}" dt="2023-12-17T13:18:24" v="3136" actId="2696"/>
        <pc:sldMkLst>
          <pc:docMk/>
          <pc:sldMk cId="3863691726" sldId="265"/>
        </pc:sldMkLst>
        <pc:spChg chg="del">
          <ac:chgData name="이진호/ICT Division/Ackerton" userId="92d3c817-f53c-4f65-98ce-bd6dabb98008" providerId="ADAL" clId="{FA2556F3-F4EB-2D47-B3DE-A412A525A9BD}" dt="2023-12-17T13:15:20.657" v="3081" actId="478"/>
          <ac:spMkLst>
            <pc:docMk/>
            <pc:sldMk cId="3863691726" sldId="265"/>
            <ac:spMk id="2" creationId="{8778527A-F212-7B58-F4DF-2EC6BB02ECB0}"/>
          </ac:spMkLst>
        </pc:spChg>
        <pc:spChg chg="del">
          <ac:chgData name="이진호/ICT Division/Ackerton" userId="92d3c817-f53c-4f65-98ce-bd6dabb98008" providerId="ADAL" clId="{FA2556F3-F4EB-2D47-B3DE-A412A525A9BD}" dt="2023-12-17T13:15:20.657" v="3081" actId="478"/>
          <ac:spMkLst>
            <pc:docMk/>
            <pc:sldMk cId="3863691726" sldId="265"/>
            <ac:spMk id="3" creationId="{61320156-DED9-EC48-429D-123060F5383D}"/>
          </ac:spMkLst>
        </pc:spChg>
        <pc:spChg chg="add del mod">
          <ac:chgData name="이진호/ICT Division/Ackerton" userId="92d3c817-f53c-4f65-98ce-bd6dabb98008" providerId="ADAL" clId="{FA2556F3-F4EB-2D47-B3DE-A412A525A9BD}" dt="2023-12-17T13:18:19.428" v="3135"/>
          <ac:spMkLst>
            <pc:docMk/>
            <pc:sldMk cId="3863691726" sldId="265"/>
            <ac:spMk id="4" creationId="{0BEE656A-D1A6-7A3B-71B5-7DB9C1B2DAB0}"/>
          </ac:spMkLst>
        </pc:spChg>
        <pc:spChg chg="add del mod">
          <ac:chgData name="이진호/ICT Division/Ackerton" userId="92d3c817-f53c-4f65-98ce-bd6dabb98008" providerId="ADAL" clId="{FA2556F3-F4EB-2D47-B3DE-A412A525A9BD}" dt="2023-12-17T13:18:19.428" v="3135"/>
          <ac:spMkLst>
            <pc:docMk/>
            <pc:sldMk cId="3863691726" sldId="265"/>
            <ac:spMk id="5" creationId="{1CA7F3BA-5F5C-646F-A087-A9302D5F1586}"/>
          </ac:spMkLst>
        </pc:spChg>
        <pc:spChg chg="add del mod">
          <ac:chgData name="이진호/ICT Division/Ackerton" userId="92d3c817-f53c-4f65-98ce-bd6dabb98008" providerId="ADAL" clId="{FA2556F3-F4EB-2D47-B3DE-A412A525A9BD}" dt="2023-12-17T13:18:19.428" v="3135"/>
          <ac:spMkLst>
            <pc:docMk/>
            <pc:sldMk cId="3863691726" sldId="265"/>
            <ac:spMk id="6" creationId="{1048B85D-1B8F-1268-1EE9-560509D84C66}"/>
          </ac:spMkLst>
        </pc:spChg>
        <pc:spChg chg="add del mod">
          <ac:chgData name="이진호/ICT Division/Ackerton" userId="92d3c817-f53c-4f65-98ce-bd6dabb98008" providerId="ADAL" clId="{FA2556F3-F4EB-2D47-B3DE-A412A525A9BD}" dt="2023-12-17T13:18:19.428" v="3135"/>
          <ac:spMkLst>
            <pc:docMk/>
            <pc:sldMk cId="3863691726" sldId="265"/>
            <ac:spMk id="7" creationId="{D0585C8F-B108-F18C-E3F3-464877AA63C3}"/>
          </ac:spMkLst>
        </pc:spChg>
        <pc:spChg chg="add del mod">
          <ac:chgData name="이진호/ICT Division/Ackerton" userId="92d3c817-f53c-4f65-98ce-bd6dabb98008" providerId="ADAL" clId="{FA2556F3-F4EB-2D47-B3DE-A412A525A9BD}" dt="2023-12-17T13:18:19.428" v="3135"/>
          <ac:spMkLst>
            <pc:docMk/>
            <pc:sldMk cId="3863691726" sldId="265"/>
            <ac:spMk id="8" creationId="{493B09FF-904F-BEE8-4668-BDA9E64A0437}"/>
          </ac:spMkLst>
        </pc:spChg>
        <pc:spChg chg="add del mod">
          <ac:chgData name="이진호/ICT Division/Ackerton" userId="92d3c817-f53c-4f65-98ce-bd6dabb98008" providerId="ADAL" clId="{FA2556F3-F4EB-2D47-B3DE-A412A525A9BD}" dt="2023-12-17T13:18:19.428" v="3135"/>
          <ac:spMkLst>
            <pc:docMk/>
            <pc:sldMk cId="3863691726" sldId="265"/>
            <ac:spMk id="9" creationId="{2C0AE134-1DD1-0B1A-6B44-96DA2D466499}"/>
          </ac:spMkLst>
        </pc:spChg>
        <pc:spChg chg="add del mod">
          <ac:chgData name="이진호/ICT Division/Ackerton" userId="92d3c817-f53c-4f65-98ce-bd6dabb98008" providerId="ADAL" clId="{FA2556F3-F4EB-2D47-B3DE-A412A525A9BD}" dt="2023-12-17T13:18:19.428" v="3135"/>
          <ac:spMkLst>
            <pc:docMk/>
            <pc:sldMk cId="3863691726" sldId="265"/>
            <ac:spMk id="10" creationId="{38CF9BA9-2211-7044-A937-68EBF2667147}"/>
          </ac:spMkLst>
        </pc:spChg>
        <pc:spChg chg="add del mod">
          <ac:chgData name="이진호/ICT Division/Ackerton" userId="92d3c817-f53c-4f65-98ce-bd6dabb98008" providerId="ADAL" clId="{FA2556F3-F4EB-2D47-B3DE-A412A525A9BD}" dt="2023-12-17T13:18:19.428" v="3135"/>
          <ac:spMkLst>
            <pc:docMk/>
            <pc:sldMk cId="3863691726" sldId="265"/>
            <ac:spMk id="11" creationId="{168B30D3-78EA-FC86-7ED4-EEBC4822BF79}"/>
          </ac:spMkLst>
        </pc:spChg>
        <pc:spChg chg="add del mod">
          <ac:chgData name="이진호/ICT Division/Ackerton" userId="92d3c817-f53c-4f65-98ce-bd6dabb98008" providerId="ADAL" clId="{FA2556F3-F4EB-2D47-B3DE-A412A525A9BD}" dt="2023-12-17T13:18:19.428" v="3135"/>
          <ac:spMkLst>
            <pc:docMk/>
            <pc:sldMk cId="3863691726" sldId="265"/>
            <ac:spMk id="12" creationId="{766501A1-62B8-ACBC-1B5B-DF52BDE60B57}"/>
          </ac:spMkLst>
        </pc:spChg>
        <pc:spChg chg="add del mod">
          <ac:chgData name="이진호/ICT Division/Ackerton" userId="92d3c817-f53c-4f65-98ce-bd6dabb98008" providerId="ADAL" clId="{FA2556F3-F4EB-2D47-B3DE-A412A525A9BD}" dt="2023-12-17T13:18:19.428" v="3135"/>
          <ac:spMkLst>
            <pc:docMk/>
            <pc:sldMk cId="3863691726" sldId="265"/>
            <ac:spMk id="13" creationId="{77550068-B0B9-BB73-1366-056F2168B333}"/>
          </ac:spMkLst>
        </pc:spChg>
        <pc:spChg chg="add del mod">
          <ac:chgData name="이진호/ICT Division/Ackerton" userId="92d3c817-f53c-4f65-98ce-bd6dabb98008" providerId="ADAL" clId="{FA2556F3-F4EB-2D47-B3DE-A412A525A9BD}" dt="2023-12-17T13:18:19.428" v="3135"/>
          <ac:spMkLst>
            <pc:docMk/>
            <pc:sldMk cId="3863691726" sldId="265"/>
            <ac:spMk id="14" creationId="{7F312F6A-3358-01AA-69BA-031EFE727DC1}"/>
          </ac:spMkLst>
        </pc:spChg>
        <pc:spChg chg="add del mod">
          <ac:chgData name="이진호/ICT Division/Ackerton" userId="92d3c817-f53c-4f65-98ce-bd6dabb98008" providerId="ADAL" clId="{FA2556F3-F4EB-2D47-B3DE-A412A525A9BD}" dt="2023-12-17T13:18:19.428" v="3135"/>
          <ac:spMkLst>
            <pc:docMk/>
            <pc:sldMk cId="3863691726" sldId="265"/>
            <ac:spMk id="15" creationId="{87AD8419-284B-A620-CBBC-0AD8681E109C}"/>
          </ac:spMkLst>
        </pc:spChg>
        <pc:spChg chg="add del mod">
          <ac:chgData name="이진호/ICT Division/Ackerton" userId="92d3c817-f53c-4f65-98ce-bd6dabb98008" providerId="ADAL" clId="{FA2556F3-F4EB-2D47-B3DE-A412A525A9BD}" dt="2023-12-17T13:18:19.428" v="3135"/>
          <ac:spMkLst>
            <pc:docMk/>
            <pc:sldMk cId="3863691726" sldId="265"/>
            <ac:spMk id="16" creationId="{C448FE8E-FB76-5F93-60C6-DB02CDB17686}"/>
          </ac:spMkLst>
        </pc:spChg>
        <pc:spChg chg="add del mod">
          <ac:chgData name="이진호/ICT Division/Ackerton" userId="92d3c817-f53c-4f65-98ce-bd6dabb98008" providerId="ADAL" clId="{FA2556F3-F4EB-2D47-B3DE-A412A525A9BD}" dt="2023-12-17T13:18:19.428" v="3135"/>
          <ac:spMkLst>
            <pc:docMk/>
            <pc:sldMk cId="3863691726" sldId="265"/>
            <ac:spMk id="17" creationId="{B27EF884-9D80-4326-E3DE-834E546342EE}"/>
          </ac:spMkLst>
        </pc:spChg>
        <pc:spChg chg="add del mod">
          <ac:chgData name="이진호/ICT Division/Ackerton" userId="92d3c817-f53c-4f65-98ce-bd6dabb98008" providerId="ADAL" clId="{FA2556F3-F4EB-2D47-B3DE-A412A525A9BD}" dt="2023-12-17T13:18:19.428" v="3135"/>
          <ac:spMkLst>
            <pc:docMk/>
            <pc:sldMk cId="3863691726" sldId="265"/>
            <ac:spMk id="18" creationId="{03697110-70B4-E749-F388-72CDA2D9239E}"/>
          </ac:spMkLst>
        </pc:spChg>
        <pc:spChg chg="add del mod">
          <ac:chgData name="이진호/ICT Division/Ackerton" userId="92d3c817-f53c-4f65-98ce-bd6dabb98008" providerId="ADAL" clId="{FA2556F3-F4EB-2D47-B3DE-A412A525A9BD}" dt="2023-12-17T13:18:19.428" v="3135"/>
          <ac:spMkLst>
            <pc:docMk/>
            <pc:sldMk cId="3863691726" sldId="265"/>
            <ac:spMk id="19" creationId="{EBB7BB00-0D7D-F10F-63EE-203BD8308042}"/>
          </ac:spMkLst>
        </pc:spChg>
        <pc:spChg chg="add del mod">
          <ac:chgData name="이진호/ICT Division/Ackerton" userId="92d3c817-f53c-4f65-98ce-bd6dabb98008" providerId="ADAL" clId="{FA2556F3-F4EB-2D47-B3DE-A412A525A9BD}" dt="2023-12-17T13:18:19.428" v="3135"/>
          <ac:spMkLst>
            <pc:docMk/>
            <pc:sldMk cId="3863691726" sldId="265"/>
            <ac:spMk id="20" creationId="{CBA53C15-E9D3-6C44-C1D1-A92654A9AEA1}"/>
          </ac:spMkLst>
        </pc:spChg>
        <pc:spChg chg="add del mod">
          <ac:chgData name="이진호/ICT Division/Ackerton" userId="92d3c817-f53c-4f65-98ce-bd6dabb98008" providerId="ADAL" clId="{FA2556F3-F4EB-2D47-B3DE-A412A525A9BD}" dt="2023-12-17T13:18:19.428" v="3135"/>
          <ac:spMkLst>
            <pc:docMk/>
            <pc:sldMk cId="3863691726" sldId="265"/>
            <ac:spMk id="21" creationId="{45BEC345-ECA8-61E7-691A-BB1E970F18D3}"/>
          </ac:spMkLst>
        </pc:spChg>
        <pc:spChg chg="add del mod">
          <ac:chgData name="이진호/ICT Division/Ackerton" userId="92d3c817-f53c-4f65-98ce-bd6dabb98008" providerId="ADAL" clId="{FA2556F3-F4EB-2D47-B3DE-A412A525A9BD}" dt="2023-12-17T13:18:19.428" v="3135"/>
          <ac:spMkLst>
            <pc:docMk/>
            <pc:sldMk cId="3863691726" sldId="265"/>
            <ac:spMk id="22" creationId="{27F2DAFD-263E-B343-4A47-7B5F9B675850}"/>
          </ac:spMkLst>
        </pc:spChg>
        <pc:spChg chg="add del mod">
          <ac:chgData name="이진호/ICT Division/Ackerton" userId="92d3c817-f53c-4f65-98ce-bd6dabb98008" providerId="ADAL" clId="{FA2556F3-F4EB-2D47-B3DE-A412A525A9BD}" dt="2023-12-17T13:18:19.428" v="3135"/>
          <ac:spMkLst>
            <pc:docMk/>
            <pc:sldMk cId="3863691726" sldId="265"/>
            <ac:spMk id="23" creationId="{D5F1F50E-7AAB-6187-99D6-F9BC6547EC8D}"/>
          </ac:spMkLst>
        </pc:spChg>
        <pc:spChg chg="add del mod">
          <ac:chgData name="이진호/ICT Division/Ackerton" userId="92d3c817-f53c-4f65-98ce-bd6dabb98008" providerId="ADAL" clId="{FA2556F3-F4EB-2D47-B3DE-A412A525A9BD}" dt="2023-12-17T13:18:19.428" v="3135"/>
          <ac:spMkLst>
            <pc:docMk/>
            <pc:sldMk cId="3863691726" sldId="265"/>
            <ac:spMk id="24" creationId="{A98ABE1E-1CDF-AB10-C282-2A30519C1EA7}"/>
          </ac:spMkLst>
        </pc:spChg>
        <pc:spChg chg="add del mod">
          <ac:chgData name="이진호/ICT Division/Ackerton" userId="92d3c817-f53c-4f65-98ce-bd6dabb98008" providerId="ADAL" clId="{FA2556F3-F4EB-2D47-B3DE-A412A525A9BD}" dt="2023-12-17T13:18:19.428" v="3135"/>
          <ac:spMkLst>
            <pc:docMk/>
            <pc:sldMk cId="3863691726" sldId="265"/>
            <ac:spMk id="25" creationId="{6164B7B6-E8BB-3918-ACBE-E1AC9A65109F}"/>
          </ac:spMkLst>
        </pc:spChg>
        <pc:spChg chg="add del mod">
          <ac:chgData name="이진호/ICT Division/Ackerton" userId="92d3c817-f53c-4f65-98ce-bd6dabb98008" providerId="ADAL" clId="{FA2556F3-F4EB-2D47-B3DE-A412A525A9BD}" dt="2023-12-17T13:18:19.428" v="3135"/>
          <ac:spMkLst>
            <pc:docMk/>
            <pc:sldMk cId="3863691726" sldId="265"/>
            <ac:spMk id="26" creationId="{CB1117F8-2A7F-E1B0-0D99-C751D068BB6A}"/>
          </ac:spMkLst>
        </pc:spChg>
        <pc:spChg chg="add del mod">
          <ac:chgData name="이진호/ICT Division/Ackerton" userId="92d3c817-f53c-4f65-98ce-bd6dabb98008" providerId="ADAL" clId="{FA2556F3-F4EB-2D47-B3DE-A412A525A9BD}" dt="2023-12-17T13:18:19.428" v="3135"/>
          <ac:spMkLst>
            <pc:docMk/>
            <pc:sldMk cId="3863691726" sldId="265"/>
            <ac:spMk id="27" creationId="{0D79F7D2-49AF-0A41-96E0-18EF79E15142}"/>
          </ac:spMkLst>
        </pc:spChg>
      </pc:sldChg>
    </pc:docChg>
  </pc:docChgLst>
  <pc:docChgLst>
    <pc:chgData name="이진호/TMT Division/Ackerton" userId="92d3c817-f53c-4f65-98ce-bd6dabb98008" providerId="ADAL" clId="{8C203148-A7A4-437D-B1DC-F79882FD4A3C}"/>
    <pc:docChg chg="undo redo custSel addSld modSld sldOrd">
      <pc:chgData name="이진호/TMT Division/Ackerton" userId="92d3c817-f53c-4f65-98ce-bd6dabb98008" providerId="ADAL" clId="{8C203148-A7A4-437D-B1DC-F79882FD4A3C}" dt="2023-12-27T08:49:50.165" v="11761" actId="14100"/>
      <pc:docMkLst>
        <pc:docMk/>
      </pc:docMkLst>
      <pc:sldChg chg="addSp delSp modSp mod">
        <pc:chgData name="이진호/TMT Division/Ackerton" userId="92d3c817-f53c-4f65-98ce-bd6dabb98008" providerId="ADAL" clId="{8C203148-A7A4-437D-B1DC-F79882FD4A3C}" dt="2023-12-27T08:49:43.337" v="11745"/>
        <pc:sldMkLst>
          <pc:docMk/>
          <pc:sldMk cId="1913006181" sldId="256"/>
        </pc:sldMkLst>
        <pc:spChg chg="del">
          <ac:chgData name="이진호/TMT Division/Ackerton" userId="92d3c817-f53c-4f65-98ce-bd6dabb98008" providerId="ADAL" clId="{8C203148-A7A4-437D-B1DC-F79882FD4A3C}" dt="2023-12-18T01:43:52.809" v="1754" actId="478"/>
          <ac:spMkLst>
            <pc:docMk/>
            <pc:sldMk cId="1913006181" sldId="256"/>
            <ac:spMk id="2" creationId="{98E7D748-DCE4-C3F0-B92E-A115E1EC142D}"/>
          </ac:spMkLst>
        </pc:spChg>
        <pc:spChg chg="mod">
          <ac:chgData name="이진호/TMT Division/Ackerton" userId="92d3c817-f53c-4f65-98ce-bd6dabb98008" providerId="ADAL" clId="{8C203148-A7A4-437D-B1DC-F79882FD4A3C}" dt="2023-12-27T08:49:43.337" v="11745"/>
          <ac:spMkLst>
            <pc:docMk/>
            <pc:sldMk cId="1913006181" sldId="256"/>
            <ac:spMk id="5" creationId="{D2729C85-07F5-0F89-390D-0C6A92BD83C4}"/>
          </ac:spMkLst>
        </pc:spChg>
        <pc:spChg chg="add del">
          <ac:chgData name="이진호/TMT Division/Ackerton" userId="92d3c817-f53c-4f65-98ce-bd6dabb98008" providerId="ADAL" clId="{8C203148-A7A4-437D-B1DC-F79882FD4A3C}" dt="2023-12-19T04:39:00.253" v="7505" actId="22"/>
          <ac:spMkLst>
            <pc:docMk/>
            <pc:sldMk cId="1913006181" sldId="256"/>
            <ac:spMk id="7" creationId="{8CFFB4F7-5646-7F83-1748-FDE6B60924D8}"/>
          </ac:spMkLst>
        </pc:spChg>
        <pc:spChg chg="add del">
          <ac:chgData name="이진호/TMT Division/Ackerton" userId="92d3c817-f53c-4f65-98ce-bd6dabb98008" providerId="ADAL" clId="{8C203148-A7A4-437D-B1DC-F79882FD4A3C}" dt="2023-12-19T04:39:04.474" v="7507" actId="22"/>
          <ac:spMkLst>
            <pc:docMk/>
            <pc:sldMk cId="1913006181" sldId="256"/>
            <ac:spMk id="9" creationId="{D12443AF-3484-0403-22FE-C469B2EC5B49}"/>
          </ac:spMkLst>
        </pc:spChg>
        <pc:spChg chg="add mod">
          <ac:chgData name="이진호/TMT Division/Ackerton" userId="92d3c817-f53c-4f65-98ce-bd6dabb98008" providerId="ADAL" clId="{8C203148-A7A4-437D-B1DC-F79882FD4A3C}" dt="2023-12-19T08:54:36.313" v="10154" actId="1076"/>
          <ac:spMkLst>
            <pc:docMk/>
            <pc:sldMk cId="1913006181" sldId="256"/>
            <ac:spMk id="10" creationId="{608A1BC8-C340-1B93-C47F-940F833ACCA4}"/>
          </ac:spMkLst>
        </pc:spChg>
        <pc:spChg chg="add mod">
          <ac:chgData name="이진호/TMT Division/Ackerton" userId="92d3c817-f53c-4f65-98ce-bd6dabb98008" providerId="ADAL" clId="{8C203148-A7A4-437D-B1DC-F79882FD4A3C}" dt="2023-12-19T08:54:48.902" v="10164"/>
          <ac:spMkLst>
            <pc:docMk/>
            <pc:sldMk cId="1913006181" sldId="256"/>
            <ac:spMk id="11" creationId="{FDD6A600-C744-D43E-A882-1AAA4794CDD8}"/>
          </ac:spMkLst>
        </pc:spChg>
        <pc:spChg chg="mod">
          <ac:chgData name="이진호/TMT Division/Ackerton" userId="92d3c817-f53c-4f65-98ce-bd6dabb98008" providerId="ADAL" clId="{8C203148-A7A4-437D-B1DC-F79882FD4A3C}" dt="2023-12-19T09:04:12.954" v="10734" actId="20577"/>
          <ac:spMkLst>
            <pc:docMk/>
            <pc:sldMk cId="1913006181" sldId="256"/>
            <ac:spMk id="23" creationId="{18687564-C0D6-9018-2B26-0D3C45B73CBC}"/>
          </ac:spMkLst>
        </pc:spChg>
        <pc:spChg chg="mod">
          <ac:chgData name="이진호/TMT Division/Ackerton" userId="92d3c817-f53c-4f65-98ce-bd6dabb98008" providerId="ADAL" clId="{8C203148-A7A4-437D-B1DC-F79882FD4A3C}" dt="2023-12-19T04:37:48.104" v="7467" actId="12788"/>
          <ac:spMkLst>
            <pc:docMk/>
            <pc:sldMk cId="1913006181" sldId="256"/>
            <ac:spMk id="29" creationId="{38B40667-8838-8801-2EE5-7D72B1CEC715}"/>
          </ac:spMkLst>
        </pc:spChg>
        <pc:grpChg chg="mod">
          <ac:chgData name="이진호/TMT Division/Ackerton" userId="92d3c817-f53c-4f65-98ce-bd6dabb98008" providerId="ADAL" clId="{8C203148-A7A4-437D-B1DC-F79882FD4A3C}" dt="2023-12-19T04:37:48.104" v="7467" actId="12788"/>
          <ac:grpSpMkLst>
            <pc:docMk/>
            <pc:sldMk cId="1913006181" sldId="256"/>
            <ac:grpSpMk id="15" creationId="{6EA012E3-220A-95B2-EDAA-A18918C2C772}"/>
          </ac:grpSpMkLst>
        </pc:grpChg>
        <pc:picChg chg="mod">
          <ac:chgData name="이진호/TMT Division/Ackerton" userId="92d3c817-f53c-4f65-98ce-bd6dabb98008" providerId="ADAL" clId="{8C203148-A7A4-437D-B1DC-F79882FD4A3C}" dt="2023-12-19T04:37:48.104" v="7467" actId="12788"/>
          <ac:picMkLst>
            <pc:docMk/>
            <pc:sldMk cId="1913006181" sldId="256"/>
            <ac:picMk id="18" creationId="{50E8198F-D4B4-1E17-11CA-011EA230B01D}"/>
          </ac:picMkLst>
        </pc:picChg>
        <pc:cxnChg chg="add mod">
          <ac:chgData name="이진호/TMT Division/Ackerton" userId="92d3c817-f53c-4f65-98ce-bd6dabb98008" providerId="ADAL" clId="{8C203148-A7A4-437D-B1DC-F79882FD4A3C}" dt="2023-12-19T08:53:45.493" v="10127" actId="108"/>
          <ac:cxnSpMkLst>
            <pc:docMk/>
            <pc:sldMk cId="1913006181" sldId="256"/>
            <ac:cxnSpMk id="8" creationId="{890E46E1-F8BF-93D0-E4F1-FDE47DFDDDE1}"/>
          </ac:cxnSpMkLst>
        </pc:cxnChg>
        <pc:cxnChg chg="add mod">
          <ac:chgData name="이진호/TMT Division/Ackerton" userId="92d3c817-f53c-4f65-98ce-bd6dabb98008" providerId="ADAL" clId="{8C203148-A7A4-437D-B1DC-F79882FD4A3C}" dt="2023-12-19T08:54:06.559" v="10135" actId="1036"/>
          <ac:cxnSpMkLst>
            <pc:docMk/>
            <pc:sldMk cId="1913006181" sldId="256"/>
            <ac:cxnSpMk id="9" creationId="{4684054A-1BDB-4370-CDF2-E205C2255B28}"/>
          </ac:cxnSpMkLst>
        </pc:cxnChg>
        <pc:cxnChg chg="mod">
          <ac:chgData name="이진호/TMT Division/Ackerton" userId="92d3c817-f53c-4f65-98ce-bd6dabb98008" providerId="ADAL" clId="{8C203148-A7A4-437D-B1DC-F79882FD4A3C}" dt="2023-12-19T08:53:13.730" v="10124" actId="14100"/>
          <ac:cxnSpMkLst>
            <pc:docMk/>
            <pc:sldMk cId="1913006181" sldId="256"/>
            <ac:cxnSpMk id="163" creationId="{78D3BF03-4F26-108B-52B9-061422C21F54}"/>
          </ac:cxnSpMkLst>
        </pc:cxnChg>
      </pc:sldChg>
      <pc:sldChg chg="delSp mod">
        <pc:chgData name="이진호/TMT Division/Ackerton" userId="92d3c817-f53c-4f65-98ce-bd6dabb98008" providerId="ADAL" clId="{8C203148-A7A4-437D-B1DC-F79882FD4A3C}" dt="2023-12-18T01:44:00.449" v="1755" actId="478"/>
        <pc:sldMkLst>
          <pc:docMk/>
          <pc:sldMk cId="1668864961" sldId="257"/>
        </pc:sldMkLst>
        <pc:spChg chg="del">
          <ac:chgData name="이진호/TMT Division/Ackerton" userId="92d3c817-f53c-4f65-98ce-bd6dabb98008" providerId="ADAL" clId="{8C203148-A7A4-437D-B1DC-F79882FD4A3C}" dt="2023-12-18T01:44:00.449" v="1755" actId="478"/>
          <ac:spMkLst>
            <pc:docMk/>
            <pc:sldMk cId="1668864961" sldId="257"/>
            <ac:spMk id="2" creationId="{A6833084-0032-B2D7-6501-5E8E68660A35}"/>
          </ac:spMkLst>
        </pc:spChg>
      </pc:sldChg>
      <pc:sldChg chg="addSp delSp modSp mod">
        <pc:chgData name="이진호/TMT Division/Ackerton" userId="92d3c817-f53c-4f65-98ce-bd6dabb98008" providerId="ADAL" clId="{8C203148-A7A4-437D-B1DC-F79882FD4A3C}" dt="2023-12-27T08:49:50.165" v="11761" actId="14100"/>
        <pc:sldMkLst>
          <pc:docMk/>
          <pc:sldMk cId="2003107856" sldId="258"/>
        </pc:sldMkLst>
        <pc:spChg chg="mod">
          <ac:chgData name="이진호/TMT Division/Ackerton" userId="92d3c817-f53c-4f65-98ce-bd6dabb98008" providerId="ADAL" clId="{8C203148-A7A4-437D-B1DC-F79882FD4A3C}" dt="2023-12-19T08:46:53.185" v="10121" actId="1035"/>
          <ac:spMkLst>
            <pc:docMk/>
            <pc:sldMk cId="2003107856" sldId="258"/>
            <ac:spMk id="4" creationId="{9204A8EE-E5A1-2D2E-A4B9-1635097BB24E}"/>
          </ac:spMkLst>
        </pc:spChg>
        <pc:spChg chg="mod">
          <ac:chgData name="이진호/TMT Division/Ackerton" userId="92d3c817-f53c-4f65-98ce-bd6dabb98008" providerId="ADAL" clId="{8C203148-A7A4-437D-B1DC-F79882FD4A3C}" dt="2023-12-27T08:49:50.165" v="11761" actId="14100"/>
          <ac:spMkLst>
            <pc:docMk/>
            <pc:sldMk cId="2003107856" sldId="258"/>
            <ac:spMk id="5" creationId="{60E3DA89-AC12-3B38-0D22-0DDF699B89E9}"/>
          </ac:spMkLst>
        </pc:spChg>
        <pc:spChg chg="add mod ord">
          <ac:chgData name="이진호/TMT Division/Ackerton" userId="92d3c817-f53c-4f65-98ce-bd6dabb98008" providerId="ADAL" clId="{8C203148-A7A4-437D-B1DC-F79882FD4A3C}" dt="2023-12-19T04:57:22.789" v="8312" actId="167"/>
          <ac:spMkLst>
            <pc:docMk/>
            <pc:sldMk cId="2003107856" sldId="258"/>
            <ac:spMk id="8" creationId="{359C0209-669B-8368-7E18-F556EAB85CAF}"/>
          </ac:spMkLst>
        </pc:spChg>
        <pc:spChg chg="add mod ord">
          <ac:chgData name="이진호/TMT Division/Ackerton" userId="92d3c817-f53c-4f65-98ce-bd6dabb98008" providerId="ADAL" clId="{8C203148-A7A4-437D-B1DC-F79882FD4A3C}" dt="2023-12-19T04:57:22.789" v="8312" actId="167"/>
          <ac:spMkLst>
            <pc:docMk/>
            <pc:sldMk cId="2003107856" sldId="258"/>
            <ac:spMk id="9" creationId="{7F2940A4-B6EC-DC31-42E7-09F056BED4B5}"/>
          </ac:spMkLst>
        </pc:spChg>
        <pc:spChg chg="add mod ord">
          <ac:chgData name="이진호/TMT Division/Ackerton" userId="92d3c817-f53c-4f65-98ce-bd6dabb98008" providerId="ADAL" clId="{8C203148-A7A4-437D-B1DC-F79882FD4A3C}" dt="2023-12-19T04:57:22.789" v="8312" actId="167"/>
          <ac:spMkLst>
            <pc:docMk/>
            <pc:sldMk cId="2003107856" sldId="258"/>
            <ac:spMk id="13" creationId="{B2D8B965-3470-5C44-AF32-ED7EB5325019}"/>
          </ac:spMkLst>
        </pc:spChg>
        <pc:spChg chg="add mod">
          <ac:chgData name="이진호/TMT Division/Ackerton" userId="92d3c817-f53c-4f65-98ce-bd6dabb98008" providerId="ADAL" clId="{8C203148-A7A4-437D-B1DC-F79882FD4A3C}" dt="2023-12-19T09:10:09.126" v="11310"/>
          <ac:spMkLst>
            <pc:docMk/>
            <pc:sldMk cId="2003107856" sldId="258"/>
            <ac:spMk id="14" creationId="{1A465F16-349A-B14F-602A-5F268BC0FD93}"/>
          </ac:spMkLst>
        </pc:spChg>
        <pc:spChg chg="add mod">
          <ac:chgData name="이진호/TMT Division/Ackerton" userId="92d3c817-f53c-4f65-98ce-bd6dabb98008" providerId="ADAL" clId="{8C203148-A7A4-437D-B1DC-F79882FD4A3C}" dt="2023-12-19T04:57:40.766" v="8317" actId="1036"/>
          <ac:spMkLst>
            <pc:docMk/>
            <pc:sldMk cId="2003107856" sldId="258"/>
            <ac:spMk id="15" creationId="{3E7A4E6B-CB1F-30DA-0B76-264CC26AD85A}"/>
          </ac:spMkLst>
        </pc:spChg>
        <pc:spChg chg="del">
          <ac:chgData name="이진호/TMT Division/Ackerton" userId="92d3c817-f53c-4f65-98ce-bd6dabb98008" providerId="ADAL" clId="{8C203148-A7A4-437D-B1DC-F79882FD4A3C}" dt="2023-12-19T04:57:35.462" v="8315" actId="478"/>
          <ac:spMkLst>
            <pc:docMk/>
            <pc:sldMk cId="2003107856" sldId="258"/>
            <ac:spMk id="17" creationId="{2D1471F4-EF5D-9EDB-5974-FFCC29937599}"/>
          </ac:spMkLst>
        </pc:spChg>
        <pc:spChg chg="mod">
          <ac:chgData name="이진호/TMT Division/Ackerton" userId="92d3c817-f53c-4f65-98ce-bd6dabb98008" providerId="ADAL" clId="{8C203148-A7A4-437D-B1DC-F79882FD4A3C}" dt="2023-12-18T01:12:14.789" v="485"/>
          <ac:spMkLst>
            <pc:docMk/>
            <pc:sldMk cId="2003107856" sldId="258"/>
            <ac:spMk id="33" creationId="{B4DB7781-CC46-44B6-2B92-42AA60C5B753}"/>
          </ac:spMkLst>
        </pc:spChg>
        <pc:spChg chg="del">
          <ac:chgData name="이진호/TMT Division/Ackerton" userId="92d3c817-f53c-4f65-98ce-bd6dabb98008" providerId="ADAL" clId="{8C203148-A7A4-437D-B1DC-F79882FD4A3C}" dt="2023-12-19T04:57:32.632" v="8314" actId="478"/>
          <ac:spMkLst>
            <pc:docMk/>
            <pc:sldMk cId="2003107856" sldId="258"/>
            <ac:spMk id="57" creationId="{C21F74FC-C5BA-CF81-1AD1-560354DB135D}"/>
          </ac:spMkLst>
        </pc:spChg>
        <pc:spChg chg="mod">
          <ac:chgData name="이진호/TMT Division/Ackerton" userId="92d3c817-f53c-4f65-98ce-bd6dabb98008" providerId="ADAL" clId="{8C203148-A7A4-437D-B1DC-F79882FD4A3C}" dt="2023-12-19T09:08:44.523" v="11167"/>
          <ac:spMkLst>
            <pc:docMk/>
            <pc:sldMk cId="2003107856" sldId="258"/>
            <ac:spMk id="62" creationId="{781884C2-0137-4078-A321-5D056221FD75}"/>
          </ac:spMkLst>
        </pc:spChg>
        <pc:spChg chg="mod">
          <ac:chgData name="이진호/TMT Division/Ackerton" userId="92d3c817-f53c-4f65-98ce-bd6dabb98008" providerId="ADAL" clId="{8C203148-A7A4-437D-B1DC-F79882FD4A3C}" dt="2023-12-19T09:09:05.336" v="11175" actId="20577"/>
          <ac:spMkLst>
            <pc:docMk/>
            <pc:sldMk cId="2003107856" sldId="258"/>
            <ac:spMk id="63" creationId="{B9C201F0-704C-2BFF-7075-8F1109B1D638}"/>
          </ac:spMkLst>
        </pc:spChg>
        <pc:spChg chg="mod">
          <ac:chgData name="이진호/TMT Division/Ackerton" userId="92d3c817-f53c-4f65-98ce-bd6dabb98008" providerId="ADAL" clId="{8C203148-A7A4-437D-B1DC-F79882FD4A3C}" dt="2023-12-19T09:09:30.435" v="11183" actId="20577"/>
          <ac:spMkLst>
            <pc:docMk/>
            <pc:sldMk cId="2003107856" sldId="258"/>
            <ac:spMk id="64" creationId="{0D38E02A-71F6-8B96-C658-D7022DD63531}"/>
          </ac:spMkLst>
        </pc:spChg>
        <pc:spChg chg="del mod">
          <ac:chgData name="이진호/TMT Division/Ackerton" userId="92d3c817-f53c-4f65-98ce-bd6dabb98008" providerId="ADAL" clId="{8C203148-A7A4-437D-B1DC-F79882FD4A3C}" dt="2023-12-19T04:57:32.632" v="8314" actId="478"/>
          <ac:spMkLst>
            <pc:docMk/>
            <pc:sldMk cId="2003107856" sldId="258"/>
            <ac:spMk id="76" creationId="{3A9FF699-9B64-4C8C-66ED-60F121F7C8DD}"/>
          </ac:spMkLst>
        </pc:spChg>
        <pc:spChg chg="mod">
          <ac:chgData name="이진호/TMT Division/Ackerton" userId="92d3c817-f53c-4f65-98ce-bd6dabb98008" providerId="ADAL" clId="{8C203148-A7A4-437D-B1DC-F79882FD4A3C}" dt="2023-12-19T05:24:39.527" v="9295" actId="20577"/>
          <ac:spMkLst>
            <pc:docMk/>
            <pc:sldMk cId="2003107856" sldId="258"/>
            <ac:spMk id="93" creationId="{2BB63317-9890-38D4-07ED-67E8F8AE52C8}"/>
          </ac:spMkLst>
        </pc:spChg>
      </pc:sldChg>
      <pc:sldChg chg="modSp mod">
        <pc:chgData name="이진호/TMT Division/Ackerton" userId="92d3c817-f53c-4f65-98ce-bd6dabb98008" providerId="ADAL" clId="{8C203148-A7A4-437D-B1DC-F79882FD4A3C}" dt="2023-12-19T05:07:20.363" v="8520" actId="113"/>
        <pc:sldMkLst>
          <pc:docMk/>
          <pc:sldMk cId="1868128518" sldId="259"/>
        </pc:sldMkLst>
        <pc:spChg chg="mod">
          <ac:chgData name="이진호/TMT Division/Ackerton" userId="92d3c817-f53c-4f65-98ce-bd6dabb98008" providerId="ADAL" clId="{8C203148-A7A4-437D-B1DC-F79882FD4A3C}" dt="2023-12-18T01:28:30.588" v="1064"/>
          <ac:spMkLst>
            <pc:docMk/>
            <pc:sldMk cId="1868128518" sldId="259"/>
            <ac:spMk id="5" creationId="{6D198829-78AA-357D-D4E9-58E4ED2A20CE}"/>
          </ac:spMkLst>
        </pc:spChg>
        <pc:spChg chg="mod">
          <ac:chgData name="이진호/TMT Division/Ackerton" userId="92d3c817-f53c-4f65-98ce-bd6dabb98008" providerId="ADAL" clId="{8C203148-A7A4-437D-B1DC-F79882FD4A3C}" dt="2023-12-19T05:07:20.363" v="8520" actId="113"/>
          <ac:spMkLst>
            <pc:docMk/>
            <pc:sldMk cId="1868128518" sldId="259"/>
            <ac:spMk id="11" creationId="{1C9092CD-91BF-EC5D-F790-8D46A98C1F84}"/>
          </ac:spMkLst>
        </pc:spChg>
        <pc:spChg chg="mod">
          <ac:chgData name="이진호/TMT Division/Ackerton" userId="92d3c817-f53c-4f65-98ce-bd6dabb98008" providerId="ADAL" clId="{8C203148-A7A4-437D-B1DC-F79882FD4A3C}" dt="2023-12-18T01:15:48.684" v="630" actId="14100"/>
          <ac:spMkLst>
            <pc:docMk/>
            <pc:sldMk cId="1868128518" sldId="259"/>
            <ac:spMk id="60" creationId="{76D87E26-C0C4-730D-1E88-5A9FF2CECBE6}"/>
          </ac:spMkLst>
        </pc:spChg>
      </pc:sldChg>
      <pc:sldChg chg="delSp modSp mod">
        <pc:chgData name="이진호/TMT Division/Ackerton" userId="92d3c817-f53c-4f65-98ce-bd6dabb98008" providerId="ADAL" clId="{8C203148-A7A4-437D-B1DC-F79882FD4A3C}" dt="2023-12-27T08:49:35.194" v="11737"/>
        <pc:sldMkLst>
          <pc:docMk/>
          <pc:sldMk cId="401632885" sldId="260"/>
        </pc:sldMkLst>
        <pc:spChg chg="mod">
          <ac:chgData name="이진호/TMT Division/Ackerton" userId="92d3c817-f53c-4f65-98ce-bd6dabb98008" providerId="ADAL" clId="{8C203148-A7A4-437D-B1DC-F79882FD4A3C}" dt="2023-12-27T08:49:35.194" v="11737"/>
          <ac:spMkLst>
            <pc:docMk/>
            <pc:sldMk cId="401632885" sldId="260"/>
            <ac:spMk id="6" creationId="{38E3ABE1-8AC1-53E6-E93A-3B5C6B7C1159}"/>
          </ac:spMkLst>
        </pc:spChg>
        <pc:spChg chg="del">
          <ac:chgData name="이진호/TMT Division/Ackerton" userId="92d3c817-f53c-4f65-98ce-bd6dabb98008" providerId="ADAL" clId="{8C203148-A7A4-437D-B1DC-F79882FD4A3C}" dt="2023-12-18T01:43:45.334" v="1753" actId="478"/>
          <ac:spMkLst>
            <pc:docMk/>
            <pc:sldMk cId="401632885" sldId="260"/>
            <ac:spMk id="13" creationId="{DD2E6446-46CF-F7E2-D527-FCC6C0D9624D}"/>
          </ac:spMkLst>
        </pc:spChg>
      </pc:sldChg>
      <pc:sldChg chg="delSp mod">
        <pc:chgData name="이진호/TMT Division/Ackerton" userId="92d3c817-f53c-4f65-98ce-bd6dabb98008" providerId="ADAL" clId="{8C203148-A7A4-437D-B1DC-F79882FD4A3C}" dt="2023-12-18T01:43:41.456" v="1752" actId="478"/>
        <pc:sldMkLst>
          <pc:docMk/>
          <pc:sldMk cId="1868111708" sldId="262"/>
        </pc:sldMkLst>
        <pc:spChg chg="del">
          <ac:chgData name="이진호/TMT Division/Ackerton" userId="92d3c817-f53c-4f65-98ce-bd6dabb98008" providerId="ADAL" clId="{8C203148-A7A4-437D-B1DC-F79882FD4A3C}" dt="2023-12-18T01:43:41.456" v="1752" actId="478"/>
          <ac:spMkLst>
            <pc:docMk/>
            <pc:sldMk cId="1868111708" sldId="262"/>
            <ac:spMk id="2" creationId="{09EB578D-72D7-DBD9-3724-594A181D995B}"/>
          </ac:spMkLst>
        </pc:spChg>
      </pc:sldChg>
      <pc:sldChg chg="addSp delSp modSp mod">
        <pc:chgData name="이진호/TMT Division/Ackerton" userId="92d3c817-f53c-4f65-98ce-bd6dabb98008" providerId="ADAL" clId="{8C203148-A7A4-437D-B1DC-F79882FD4A3C}" dt="2023-12-27T08:48:15.488" v="11725" actId="20577"/>
        <pc:sldMkLst>
          <pc:docMk/>
          <pc:sldMk cId="3582550493" sldId="263"/>
        </pc:sldMkLst>
        <pc:spChg chg="add del">
          <ac:chgData name="이진호/TMT Division/Ackerton" userId="92d3c817-f53c-4f65-98ce-bd6dabb98008" providerId="ADAL" clId="{8C203148-A7A4-437D-B1DC-F79882FD4A3C}" dt="2023-12-18T00:33:35.322" v="157" actId="478"/>
          <ac:spMkLst>
            <pc:docMk/>
            <pc:sldMk cId="3582550493" sldId="263"/>
            <ac:spMk id="2" creationId="{8D9AD505-2103-5D1F-3D6D-7FF8D3C59413}"/>
          </ac:spMkLst>
        </pc:spChg>
        <pc:spChg chg="add mod topLvl">
          <ac:chgData name="이진호/TMT Division/Ackerton" userId="92d3c817-f53c-4f65-98ce-bd6dabb98008" providerId="ADAL" clId="{8C203148-A7A4-437D-B1DC-F79882FD4A3C}" dt="2023-12-19T05:30:35.245" v="9424" actId="165"/>
          <ac:spMkLst>
            <pc:docMk/>
            <pc:sldMk cId="3582550493" sldId="263"/>
            <ac:spMk id="3" creationId="{457E0E34-BC66-B9A0-90D2-C73517DCEF43}"/>
          </ac:spMkLst>
        </pc:spChg>
        <pc:spChg chg="add del">
          <ac:chgData name="이진호/TMT Division/Ackerton" userId="92d3c817-f53c-4f65-98ce-bd6dabb98008" providerId="ADAL" clId="{8C203148-A7A4-437D-B1DC-F79882FD4A3C}" dt="2023-12-18T00:33:35.322" v="157" actId="478"/>
          <ac:spMkLst>
            <pc:docMk/>
            <pc:sldMk cId="3582550493" sldId="263"/>
            <ac:spMk id="3" creationId="{CE7D6D6C-54FA-331F-12A0-6E54EE0763C5}"/>
          </ac:spMkLst>
        </pc:spChg>
        <pc:spChg chg="add mod">
          <ac:chgData name="이진호/TMT Division/Ackerton" userId="92d3c817-f53c-4f65-98ce-bd6dabb98008" providerId="ADAL" clId="{8C203148-A7A4-437D-B1DC-F79882FD4A3C}" dt="2023-12-19T09:05:11.957" v="10755"/>
          <ac:spMkLst>
            <pc:docMk/>
            <pc:sldMk cId="3582550493" sldId="263"/>
            <ac:spMk id="4" creationId="{34098FE4-C8F7-FDE7-9D58-DFD960FB2F84}"/>
          </ac:spMkLst>
        </pc:spChg>
        <pc:spChg chg="mod">
          <ac:chgData name="이진호/TMT Division/Ackerton" userId="92d3c817-f53c-4f65-98ce-bd6dabb98008" providerId="ADAL" clId="{8C203148-A7A4-437D-B1DC-F79882FD4A3C}" dt="2023-12-27T08:48:15.488" v="11725" actId="20577"/>
          <ac:spMkLst>
            <pc:docMk/>
            <pc:sldMk cId="3582550493" sldId="263"/>
            <ac:spMk id="5" creationId="{E8F9EDC2-0BB4-EB43-BFCD-E30DD18F653F}"/>
          </ac:spMkLst>
        </pc:spChg>
        <pc:spChg chg="add del mod">
          <ac:chgData name="이진호/TMT Division/Ackerton" userId="92d3c817-f53c-4f65-98ce-bd6dabb98008" providerId="ADAL" clId="{8C203148-A7A4-437D-B1DC-F79882FD4A3C}" dt="2023-12-18T00:29:05.059" v="144" actId="11529"/>
          <ac:spMkLst>
            <pc:docMk/>
            <pc:sldMk cId="3582550493" sldId="263"/>
            <ac:spMk id="6" creationId="{1529BB56-75A7-C357-0D46-D5D363B2FF62}"/>
          </ac:spMkLst>
        </pc:spChg>
        <pc:spChg chg="add del">
          <ac:chgData name="이진호/TMT Division/Ackerton" userId="92d3c817-f53c-4f65-98ce-bd6dabb98008" providerId="ADAL" clId="{8C203148-A7A4-437D-B1DC-F79882FD4A3C}" dt="2023-12-18T00:33:35.322" v="157" actId="478"/>
          <ac:spMkLst>
            <pc:docMk/>
            <pc:sldMk cId="3582550493" sldId="263"/>
            <ac:spMk id="7" creationId="{6D3A241C-042C-7614-7D18-3163C06B6655}"/>
          </ac:spMkLst>
        </pc:spChg>
        <pc:spChg chg="mod">
          <ac:chgData name="이진호/TMT Division/Ackerton" userId="92d3c817-f53c-4f65-98ce-bd6dabb98008" providerId="ADAL" clId="{8C203148-A7A4-437D-B1DC-F79882FD4A3C}" dt="2023-12-18T00:59:30.135" v="407" actId="207"/>
          <ac:spMkLst>
            <pc:docMk/>
            <pc:sldMk cId="3582550493" sldId="263"/>
            <ac:spMk id="8" creationId="{E9BA9640-BD67-A24F-9819-0424429F9FAB}"/>
          </ac:spMkLst>
        </pc:spChg>
        <pc:spChg chg="mod">
          <ac:chgData name="이진호/TMT Division/Ackerton" userId="92d3c817-f53c-4f65-98ce-bd6dabb98008" providerId="ADAL" clId="{8C203148-A7A4-437D-B1DC-F79882FD4A3C}" dt="2023-12-18T00:27:03.031" v="126" actId="552"/>
          <ac:spMkLst>
            <pc:docMk/>
            <pc:sldMk cId="3582550493" sldId="263"/>
            <ac:spMk id="9" creationId="{FDA56DCF-34EC-F96D-EE1C-D00375EAFDFA}"/>
          </ac:spMkLst>
        </pc:spChg>
        <pc:spChg chg="add del mod">
          <ac:chgData name="이진호/TMT Division/Ackerton" userId="92d3c817-f53c-4f65-98ce-bd6dabb98008" providerId="ADAL" clId="{8C203148-A7A4-437D-B1DC-F79882FD4A3C}" dt="2023-12-18T00:33:35.322" v="157" actId="478"/>
          <ac:spMkLst>
            <pc:docMk/>
            <pc:sldMk cId="3582550493" sldId="263"/>
            <ac:spMk id="10" creationId="{157540D3-6A0F-1A45-6DAE-309C144842B3}"/>
          </ac:spMkLst>
        </pc:spChg>
        <pc:spChg chg="mod">
          <ac:chgData name="이진호/TMT Division/Ackerton" userId="92d3c817-f53c-4f65-98ce-bd6dabb98008" providerId="ADAL" clId="{8C203148-A7A4-437D-B1DC-F79882FD4A3C}" dt="2023-12-18T01:00:15.808" v="409" actId="208"/>
          <ac:spMkLst>
            <pc:docMk/>
            <pc:sldMk cId="3582550493" sldId="263"/>
            <ac:spMk id="11" creationId="{7B571734-0ACE-B7C6-5B36-D23820434475}"/>
          </ac:spMkLst>
        </pc:spChg>
        <pc:spChg chg="mod">
          <ac:chgData name="이진호/TMT Division/Ackerton" userId="92d3c817-f53c-4f65-98ce-bd6dabb98008" providerId="ADAL" clId="{8C203148-A7A4-437D-B1DC-F79882FD4A3C}" dt="2023-12-18T01:00:15.808" v="409" actId="208"/>
          <ac:spMkLst>
            <pc:docMk/>
            <pc:sldMk cId="3582550493" sldId="263"/>
            <ac:spMk id="12" creationId="{6809610D-DCE9-0BA1-551B-5765E1A666D5}"/>
          </ac:spMkLst>
        </pc:spChg>
        <pc:spChg chg="add del">
          <ac:chgData name="이진호/TMT Division/Ackerton" userId="92d3c817-f53c-4f65-98ce-bd6dabb98008" providerId="ADAL" clId="{8C203148-A7A4-437D-B1DC-F79882FD4A3C}" dt="2023-12-18T00:32:27.502" v="154" actId="478"/>
          <ac:spMkLst>
            <pc:docMk/>
            <pc:sldMk cId="3582550493" sldId="263"/>
            <ac:spMk id="13" creationId="{7F0E27EE-4D18-0D2F-7A08-08F2C5A29045}"/>
          </ac:spMkLst>
        </pc:spChg>
        <pc:spChg chg="add del">
          <ac:chgData name="이진호/TMT Division/Ackerton" userId="92d3c817-f53c-4f65-98ce-bd6dabb98008" providerId="ADAL" clId="{8C203148-A7A4-437D-B1DC-F79882FD4A3C}" dt="2023-12-18T00:33:35.322" v="157" actId="478"/>
          <ac:spMkLst>
            <pc:docMk/>
            <pc:sldMk cId="3582550493" sldId="263"/>
            <ac:spMk id="14" creationId="{6E9792DC-B068-42FD-2B0E-E422B8735097}"/>
          </ac:spMkLst>
        </pc:spChg>
        <pc:spChg chg="mod">
          <ac:chgData name="이진호/TMT Division/Ackerton" userId="92d3c817-f53c-4f65-98ce-bd6dabb98008" providerId="ADAL" clId="{8C203148-A7A4-437D-B1DC-F79882FD4A3C}" dt="2023-12-18T01:00:15.808" v="409" actId="208"/>
          <ac:spMkLst>
            <pc:docMk/>
            <pc:sldMk cId="3582550493" sldId="263"/>
            <ac:spMk id="15" creationId="{3E609D62-A5E7-D42E-1072-705780FFC4FC}"/>
          </ac:spMkLst>
        </pc:spChg>
        <pc:spChg chg="mod">
          <ac:chgData name="이진호/TMT Division/Ackerton" userId="92d3c817-f53c-4f65-98ce-bd6dabb98008" providerId="ADAL" clId="{8C203148-A7A4-437D-B1DC-F79882FD4A3C}" dt="2023-12-18T01:00:15.808" v="409" actId="208"/>
          <ac:spMkLst>
            <pc:docMk/>
            <pc:sldMk cId="3582550493" sldId="263"/>
            <ac:spMk id="16" creationId="{5D325172-BB98-5C30-B98C-9A1923478090}"/>
          </ac:spMkLst>
        </pc:spChg>
        <pc:spChg chg="mod">
          <ac:chgData name="이진호/TMT Division/Ackerton" userId="92d3c817-f53c-4f65-98ce-bd6dabb98008" providerId="ADAL" clId="{8C203148-A7A4-437D-B1DC-F79882FD4A3C}" dt="2023-12-18T01:00:15.808" v="409" actId="208"/>
          <ac:spMkLst>
            <pc:docMk/>
            <pc:sldMk cId="3582550493" sldId="263"/>
            <ac:spMk id="17" creationId="{767B8B3E-2A71-5477-7A2F-B38948A21917}"/>
          </ac:spMkLst>
        </pc:spChg>
        <pc:spChg chg="mod">
          <ac:chgData name="이진호/TMT Division/Ackerton" userId="92d3c817-f53c-4f65-98ce-bd6dabb98008" providerId="ADAL" clId="{8C203148-A7A4-437D-B1DC-F79882FD4A3C}" dt="2023-12-18T01:00:15.808" v="409" actId="208"/>
          <ac:spMkLst>
            <pc:docMk/>
            <pc:sldMk cId="3582550493" sldId="263"/>
            <ac:spMk id="18" creationId="{3805C9F2-FB99-EE75-9BD2-EB233CFDE34D}"/>
          </ac:spMkLst>
        </pc:spChg>
        <pc:spChg chg="mod">
          <ac:chgData name="이진호/TMT Division/Ackerton" userId="92d3c817-f53c-4f65-98ce-bd6dabb98008" providerId="ADAL" clId="{8C203148-A7A4-437D-B1DC-F79882FD4A3C}" dt="2023-12-18T01:00:15.808" v="409" actId="208"/>
          <ac:spMkLst>
            <pc:docMk/>
            <pc:sldMk cId="3582550493" sldId="263"/>
            <ac:spMk id="19" creationId="{37C92269-6170-08CC-3654-721D9E08580D}"/>
          </ac:spMkLst>
        </pc:spChg>
        <pc:spChg chg="add del">
          <ac:chgData name="이진호/TMT Division/Ackerton" userId="92d3c817-f53c-4f65-98ce-bd6dabb98008" providerId="ADAL" clId="{8C203148-A7A4-437D-B1DC-F79882FD4A3C}" dt="2023-12-18T00:33:35.322" v="157" actId="478"/>
          <ac:spMkLst>
            <pc:docMk/>
            <pc:sldMk cId="3582550493" sldId="263"/>
            <ac:spMk id="20" creationId="{B0ED9B1A-3613-1ABB-ED59-7955ECC47491}"/>
          </ac:spMkLst>
        </pc:spChg>
        <pc:spChg chg="mod">
          <ac:chgData name="이진호/TMT Division/Ackerton" userId="92d3c817-f53c-4f65-98ce-bd6dabb98008" providerId="ADAL" clId="{8C203148-A7A4-437D-B1DC-F79882FD4A3C}" dt="2023-12-18T00:50:35.036" v="354" actId="1076"/>
          <ac:spMkLst>
            <pc:docMk/>
            <pc:sldMk cId="3582550493" sldId="263"/>
            <ac:spMk id="22" creationId="{19476D68-EFF1-8B36-0858-1771780D107D}"/>
          </ac:spMkLst>
        </pc:spChg>
        <pc:spChg chg="mod">
          <ac:chgData name="이진호/TMT Division/Ackerton" userId="92d3c817-f53c-4f65-98ce-bd6dabb98008" providerId="ADAL" clId="{8C203148-A7A4-437D-B1DC-F79882FD4A3C}" dt="2023-12-18T00:50:42.516" v="355" actId="1076"/>
          <ac:spMkLst>
            <pc:docMk/>
            <pc:sldMk cId="3582550493" sldId="263"/>
            <ac:spMk id="25" creationId="{97014C06-48C2-5705-1072-1697FB3A782A}"/>
          </ac:spMkLst>
        </pc:spChg>
        <pc:spChg chg="mod">
          <ac:chgData name="이진호/TMT Division/Ackerton" userId="92d3c817-f53c-4f65-98ce-bd6dabb98008" providerId="ADAL" clId="{8C203148-A7A4-437D-B1DC-F79882FD4A3C}" dt="2023-12-18T00:50:35.036" v="354" actId="1076"/>
          <ac:spMkLst>
            <pc:docMk/>
            <pc:sldMk cId="3582550493" sldId="263"/>
            <ac:spMk id="26" creationId="{97980E5F-1BF5-3D6E-3965-604D8CED0F8A}"/>
          </ac:spMkLst>
        </pc:spChg>
        <pc:spChg chg="mod">
          <ac:chgData name="이진호/TMT Division/Ackerton" userId="92d3c817-f53c-4f65-98ce-bd6dabb98008" providerId="ADAL" clId="{8C203148-A7A4-437D-B1DC-F79882FD4A3C}" dt="2023-12-18T00:50:42.516" v="355" actId="1076"/>
          <ac:spMkLst>
            <pc:docMk/>
            <pc:sldMk cId="3582550493" sldId="263"/>
            <ac:spMk id="27" creationId="{A4675AE0-E4B9-C4ED-FE32-34B068ECA060}"/>
          </ac:spMkLst>
        </pc:spChg>
        <pc:spChg chg="mod">
          <ac:chgData name="이진호/TMT Division/Ackerton" userId="92d3c817-f53c-4f65-98ce-bd6dabb98008" providerId="ADAL" clId="{8C203148-A7A4-437D-B1DC-F79882FD4A3C}" dt="2023-12-18T00:50:42.516" v="355" actId="1076"/>
          <ac:spMkLst>
            <pc:docMk/>
            <pc:sldMk cId="3582550493" sldId="263"/>
            <ac:spMk id="28" creationId="{86F1F183-9A7B-20A8-B3AE-295246B68170}"/>
          </ac:spMkLst>
        </pc:spChg>
        <pc:spChg chg="mod">
          <ac:chgData name="이진호/TMT Division/Ackerton" userId="92d3c817-f53c-4f65-98ce-bd6dabb98008" providerId="ADAL" clId="{8C203148-A7A4-437D-B1DC-F79882FD4A3C}" dt="2023-12-18T00:50:35.036" v="354" actId="1076"/>
          <ac:spMkLst>
            <pc:docMk/>
            <pc:sldMk cId="3582550493" sldId="263"/>
            <ac:spMk id="29" creationId="{0081C3ED-98C0-8D30-05BB-96A33DE782E7}"/>
          </ac:spMkLst>
        </pc:spChg>
        <pc:spChg chg="mod">
          <ac:chgData name="이진호/TMT Division/Ackerton" userId="92d3c817-f53c-4f65-98ce-bd6dabb98008" providerId="ADAL" clId="{8C203148-A7A4-437D-B1DC-F79882FD4A3C}" dt="2023-12-18T00:50:42.516" v="355" actId="1076"/>
          <ac:spMkLst>
            <pc:docMk/>
            <pc:sldMk cId="3582550493" sldId="263"/>
            <ac:spMk id="30" creationId="{7F2F8386-0F81-DB08-DDC2-6344B20420BE}"/>
          </ac:spMkLst>
        </pc:spChg>
        <pc:spChg chg="mod">
          <ac:chgData name="이진호/TMT Division/Ackerton" userId="92d3c817-f53c-4f65-98ce-bd6dabb98008" providerId="ADAL" clId="{8C203148-A7A4-437D-B1DC-F79882FD4A3C}" dt="2023-12-19T05:07:36.811" v="8522" actId="20577"/>
          <ac:spMkLst>
            <pc:docMk/>
            <pc:sldMk cId="3582550493" sldId="263"/>
            <ac:spMk id="31" creationId="{84BB63A7-E8DA-6069-7AC9-3802F081C6ED}"/>
          </ac:spMkLst>
        </pc:spChg>
        <pc:spChg chg="mod">
          <ac:chgData name="이진호/TMT Division/Ackerton" userId="92d3c817-f53c-4f65-98ce-bd6dabb98008" providerId="ADAL" clId="{8C203148-A7A4-437D-B1DC-F79882FD4A3C}" dt="2023-12-18T00:50:20.529" v="350" actId="12789"/>
          <ac:spMkLst>
            <pc:docMk/>
            <pc:sldMk cId="3582550493" sldId="263"/>
            <ac:spMk id="34" creationId="{BD5623A5-4C7A-D06A-FACD-1F23D32A9792}"/>
          </ac:spMkLst>
        </pc:spChg>
        <pc:spChg chg="mod">
          <ac:chgData name="이진호/TMT Division/Ackerton" userId="92d3c817-f53c-4f65-98ce-bd6dabb98008" providerId="ADAL" clId="{8C203148-A7A4-437D-B1DC-F79882FD4A3C}" dt="2023-12-18T00:27:08.791" v="128" actId="552"/>
          <ac:spMkLst>
            <pc:docMk/>
            <pc:sldMk cId="3582550493" sldId="263"/>
            <ac:spMk id="35" creationId="{38BA3A56-CCB1-0F60-BE5C-682FC86961B8}"/>
          </ac:spMkLst>
        </pc:spChg>
        <pc:spChg chg="mod ord topLvl">
          <ac:chgData name="이진호/TMT Division/Ackerton" userId="92d3c817-f53c-4f65-98ce-bd6dabb98008" providerId="ADAL" clId="{8C203148-A7A4-437D-B1DC-F79882FD4A3C}" dt="2023-12-18T01:37:05.663" v="1649" actId="12788"/>
          <ac:spMkLst>
            <pc:docMk/>
            <pc:sldMk cId="3582550493" sldId="263"/>
            <ac:spMk id="37" creationId="{0319730B-404F-661F-782E-71F04942BE30}"/>
          </ac:spMkLst>
        </pc:spChg>
        <pc:spChg chg="add del mod">
          <ac:chgData name="이진호/TMT Division/Ackerton" userId="92d3c817-f53c-4f65-98ce-bd6dabb98008" providerId="ADAL" clId="{8C203148-A7A4-437D-B1DC-F79882FD4A3C}" dt="2023-12-18T00:38:56.244" v="235" actId="478"/>
          <ac:spMkLst>
            <pc:docMk/>
            <pc:sldMk cId="3582550493" sldId="263"/>
            <ac:spMk id="39" creationId="{B34C2D15-5DC3-B6D5-B723-663C19E323D0}"/>
          </ac:spMkLst>
        </pc:spChg>
        <pc:spChg chg="mod ord topLvl">
          <ac:chgData name="이진호/TMT Division/Ackerton" userId="92d3c817-f53c-4f65-98ce-bd6dabb98008" providerId="ADAL" clId="{8C203148-A7A4-437D-B1DC-F79882FD4A3C}" dt="2023-12-19T08:43:59.787" v="10110" actId="2085"/>
          <ac:spMkLst>
            <pc:docMk/>
            <pc:sldMk cId="3582550493" sldId="263"/>
            <ac:spMk id="40" creationId="{CE991177-AEA8-482C-A483-8D127F3F1A8E}"/>
          </ac:spMkLst>
        </pc:spChg>
        <pc:spChg chg="mod">
          <ac:chgData name="이진호/TMT Division/Ackerton" userId="92d3c817-f53c-4f65-98ce-bd6dabb98008" providerId="ADAL" clId="{8C203148-A7A4-437D-B1DC-F79882FD4A3C}" dt="2023-12-18T01:00:15.808" v="409" actId="208"/>
          <ac:spMkLst>
            <pc:docMk/>
            <pc:sldMk cId="3582550493" sldId="263"/>
            <ac:spMk id="42" creationId="{036BAE4F-554C-098C-014D-47E6B618ECF5}"/>
          </ac:spMkLst>
        </pc:spChg>
        <pc:spChg chg="add del mod">
          <ac:chgData name="이진호/TMT Division/Ackerton" userId="92d3c817-f53c-4f65-98ce-bd6dabb98008" providerId="ADAL" clId="{8C203148-A7A4-437D-B1DC-F79882FD4A3C}" dt="2023-12-18T00:38:55.138" v="234" actId="478"/>
          <ac:spMkLst>
            <pc:docMk/>
            <pc:sldMk cId="3582550493" sldId="263"/>
            <ac:spMk id="43" creationId="{1CFB64CB-4EDA-A9B0-5A05-30A2A8B2E3F7}"/>
          </ac:spMkLst>
        </pc:spChg>
        <pc:spChg chg="add del mod">
          <ac:chgData name="이진호/TMT Division/Ackerton" userId="92d3c817-f53c-4f65-98ce-bd6dabb98008" providerId="ADAL" clId="{8C203148-A7A4-437D-B1DC-F79882FD4A3C}" dt="2023-12-18T00:38:54.113" v="233" actId="478"/>
          <ac:spMkLst>
            <pc:docMk/>
            <pc:sldMk cId="3582550493" sldId="263"/>
            <ac:spMk id="45" creationId="{110F4AF4-9E95-0127-DA7C-10C3E54C1C34}"/>
          </ac:spMkLst>
        </pc:spChg>
        <pc:spChg chg="mod">
          <ac:chgData name="이진호/TMT Division/Ackerton" userId="92d3c817-f53c-4f65-98ce-bd6dabb98008" providerId="ADAL" clId="{8C203148-A7A4-437D-B1DC-F79882FD4A3C}" dt="2023-12-18T00:50:35.036" v="354" actId="1076"/>
          <ac:spMkLst>
            <pc:docMk/>
            <pc:sldMk cId="3582550493" sldId="263"/>
            <ac:spMk id="46" creationId="{2FC35CAC-A59A-9496-74F2-9A0A293A3919}"/>
          </ac:spMkLst>
        </pc:spChg>
        <pc:spChg chg="mod">
          <ac:chgData name="이진호/TMT Division/Ackerton" userId="92d3c817-f53c-4f65-98ce-bd6dabb98008" providerId="ADAL" clId="{8C203148-A7A4-437D-B1DC-F79882FD4A3C}" dt="2023-12-18T01:00:15.808" v="409" actId="208"/>
          <ac:spMkLst>
            <pc:docMk/>
            <pc:sldMk cId="3582550493" sldId="263"/>
            <ac:spMk id="47" creationId="{BF69ED86-E10A-4219-A64B-B0BCA842B02D}"/>
          </ac:spMkLst>
        </pc:spChg>
        <pc:spChg chg="mod">
          <ac:chgData name="이진호/TMT Division/Ackerton" userId="92d3c817-f53c-4f65-98ce-bd6dabb98008" providerId="ADAL" clId="{8C203148-A7A4-437D-B1DC-F79882FD4A3C}" dt="2023-12-18T00:50:42.516" v="355" actId="1076"/>
          <ac:spMkLst>
            <pc:docMk/>
            <pc:sldMk cId="3582550493" sldId="263"/>
            <ac:spMk id="48" creationId="{F99FB436-11FF-F10E-2575-1CF4BCD08ECF}"/>
          </ac:spMkLst>
        </pc:spChg>
        <pc:spChg chg="mod">
          <ac:chgData name="이진호/TMT Division/Ackerton" userId="92d3c817-f53c-4f65-98ce-bd6dabb98008" providerId="ADAL" clId="{8C203148-A7A4-437D-B1DC-F79882FD4A3C}" dt="2023-12-18T01:00:15.808" v="409" actId="208"/>
          <ac:spMkLst>
            <pc:docMk/>
            <pc:sldMk cId="3582550493" sldId="263"/>
            <ac:spMk id="49" creationId="{E10F3083-81F4-AE2D-B434-B29B49EDE604}"/>
          </ac:spMkLst>
        </pc:spChg>
        <pc:spChg chg="mod">
          <ac:chgData name="이진호/TMT Division/Ackerton" userId="92d3c817-f53c-4f65-98ce-bd6dabb98008" providerId="ADAL" clId="{8C203148-A7A4-437D-B1DC-F79882FD4A3C}" dt="2023-12-18T00:50:35.036" v="354" actId="1076"/>
          <ac:spMkLst>
            <pc:docMk/>
            <pc:sldMk cId="3582550493" sldId="263"/>
            <ac:spMk id="50" creationId="{99E722B9-34B8-1836-6182-58B7FEE77B55}"/>
          </ac:spMkLst>
        </pc:spChg>
        <pc:spChg chg="mod ord topLvl">
          <ac:chgData name="이진호/TMT Division/Ackerton" userId="92d3c817-f53c-4f65-98ce-bd6dabb98008" providerId="ADAL" clId="{8C203148-A7A4-437D-B1DC-F79882FD4A3C}" dt="2023-12-19T05:30:53.664" v="9427" actId="465"/>
          <ac:spMkLst>
            <pc:docMk/>
            <pc:sldMk cId="3582550493" sldId="263"/>
            <ac:spMk id="54" creationId="{65615424-8728-5A10-2373-82C65FD549D0}"/>
          </ac:spMkLst>
        </pc:spChg>
        <pc:spChg chg="del mod ord topLvl">
          <ac:chgData name="이진호/TMT Division/Ackerton" userId="92d3c817-f53c-4f65-98ce-bd6dabb98008" providerId="ADAL" clId="{8C203148-A7A4-437D-B1DC-F79882FD4A3C}" dt="2023-12-19T05:30:14.595" v="9399" actId="478"/>
          <ac:spMkLst>
            <pc:docMk/>
            <pc:sldMk cId="3582550493" sldId="263"/>
            <ac:spMk id="63" creationId="{15DD74E8-2971-E506-3E85-814F1551DB27}"/>
          </ac:spMkLst>
        </pc:spChg>
        <pc:spChg chg="del mod ord topLvl">
          <ac:chgData name="이진호/TMT Division/Ackerton" userId="92d3c817-f53c-4f65-98ce-bd6dabb98008" providerId="ADAL" clId="{8C203148-A7A4-437D-B1DC-F79882FD4A3C}" dt="2023-12-19T05:29:24.372" v="9386" actId="478"/>
          <ac:spMkLst>
            <pc:docMk/>
            <pc:sldMk cId="3582550493" sldId="263"/>
            <ac:spMk id="64" creationId="{9C1F9C65-1E2C-4CDB-67AB-5F2189F89BBE}"/>
          </ac:spMkLst>
        </pc:spChg>
        <pc:spChg chg="mod ord topLvl">
          <ac:chgData name="이진호/TMT Division/Ackerton" userId="92d3c817-f53c-4f65-98ce-bd6dabb98008" providerId="ADAL" clId="{8C203148-A7A4-437D-B1DC-F79882FD4A3C}" dt="2023-12-19T08:44:03.488" v="10111" actId="207"/>
          <ac:spMkLst>
            <pc:docMk/>
            <pc:sldMk cId="3582550493" sldId="263"/>
            <ac:spMk id="65" creationId="{4A7743ED-BBBC-0047-DA0F-E8360B23B6EF}"/>
          </ac:spMkLst>
        </pc:spChg>
        <pc:spChg chg="mod ord">
          <ac:chgData name="이진호/TMT Division/Ackerton" userId="92d3c817-f53c-4f65-98ce-bd6dabb98008" providerId="ADAL" clId="{8C203148-A7A4-437D-B1DC-F79882FD4A3C}" dt="2023-12-19T05:33:11.159" v="9459"/>
          <ac:spMkLst>
            <pc:docMk/>
            <pc:sldMk cId="3582550493" sldId="263"/>
            <ac:spMk id="67" creationId="{DBA2BA5D-7817-78D8-7C57-2F27C6748FED}"/>
          </ac:spMkLst>
        </pc:spChg>
        <pc:spChg chg="add del mod">
          <ac:chgData name="이진호/TMT Division/Ackerton" userId="92d3c817-f53c-4f65-98ce-bd6dabb98008" providerId="ADAL" clId="{8C203148-A7A4-437D-B1DC-F79882FD4A3C}" dt="2023-12-18T00:47:23.037" v="302" actId="478"/>
          <ac:spMkLst>
            <pc:docMk/>
            <pc:sldMk cId="3582550493" sldId="263"/>
            <ac:spMk id="71" creationId="{085A2000-ECEB-4CDD-980F-3CCFDC0F52CA}"/>
          </ac:spMkLst>
        </pc:spChg>
        <pc:spChg chg="mod ord">
          <ac:chgData name="이진호/TMT Division/Ackerton" userId="92d3c817-f53c-4f65-98ce-bd6dabb98008" providerId="ADAL" clId="{8C203148-A7A4-437D-B1DC-F79882FD4A3C}" dt="2023-12-18T01:37:15.224" v="1653" actId="12788"/>
          <ac:spMkLst>
            <pc:docMk/>
            <pc:sldMk cId="3582550493" sldId="263"/>
            <ac:spMk id="72" creationId="{7E8809BC-EE03-F3D0-7929-AD6AE6D84911}"/>
          </ac:spMkLst>
        </pc:spChg>
        <pc:spChg chg="add del mod">
          <ac:chgData name="이진호/TMT Division/Ackerton" userId="92d3c817-f53c-4f65-98ce-bd6dabb98008" providerId="ADAL" clId="{8C203148-A7A4-437D-B1DC-F79882FD4A3C}" dt="2023-12-18T00:47:23.037" v="302" actId="478"/>
          <ac:spMkLst>
            <pc:docMk/>
            <pc:sldMk cId="3582550493" sldId="263"/>
            <ac:spMk id="73" creationId="{96FDE52B-EDBF-C5DA-3EAF-7231F9B61E3F}"/>
          </ac:spMkLst>
        </pc:spChg>
        <pc:spChg chg="add del mod">
          <ac:chgData name="이진호/TMT Division/Ackerton" userId="92d3c817-f53c-4f65-98ce-bd6dabb98008" providerId="ADAL" clId="{8C203148-A7A4-437D-B1DC-F79882FD4A3C}" dt="2023-12-18T00:47:23.037" v="302" actId="478"/>
          <ac:spMkLst>
            <pc:docMk/>
            <pc:sldMk cId="3582550493" sldId="263"/>
            <ac:spMk id="74" creationId="{616E72D0-F9DA-1D99-0212-D6F7F196D6A3}"/>
          </ac:spMkLst>
        </pc:spChg>
        <pc:spChg chg="add del mod">
          <ac:chgData name="이진호/TMT Division/Ackerton" userId="92d3c817-f53c-4f65-98ce-bd6dabb98008" providerId="ADAL" clId="{8C203148-A7A4-437D-B1DC-F79882FD4A3C}" dt="2023-12-18T00:47:23.037" v="302" actId="478"/>
          <ac:spMkLst>
            <pc:docMk/>
            <pc:sldMk cId="3582550493" sldId="263"/>
            <ac:spMk id="75" creationId="{F2E80BA3-3791-C721-8F2C-212861626DEC}"/>
          </ac:spMkLst>
        </pc:spChg>
        <pc:spChg chg="mod ord topLvl">
          <ac:chgData name="이진호/TMT Division/Ackerton" userId="92d3c817-f53c-4f65-98ce-bd6dabb98008" providerId="ADAL" clId="{8C203148-A7A4-437D-B1DC-F79882FD4A3C}" dt="2023-12-19T08:41:34.535" v="10103"/>
          <ac:spMkLst>
            <pc:docMk/>
            <pc:sldMk cId="3582550493" sldId="263"/>
            <ac:spMk id="76" creationId="{6183668B-279E-2786-2014-25F45AABBC46}"/>
          </ac:spMkLst>
        </pc:spChg>
        <pc:spChg chg="add del mod">
          <ac:chgData name="이진호/TMT Division/Ackerton" userId="92d3c817-f53c-4f65-98ce-bd6dabb98008" providerId="ADAL" clId="{8C203148-A7A4-437D-B1DC-F79882FD4A3C}" dt="2023-12-18T00:47:23.037" v="302" actId="478"/>
          <ac:spMkLst>
            <pc:docMk/>
            <pc:sldMk cId="3582550493" sldId="263"/>
            <ac:spMk id="77" creationId="{5E636CEA-E890-E8DF-B2DF-66A1A56C28B1}"/>
          </ac:spMkLst>
        </pc:spChg>
        <pc:spChg chg="add del mod">
          <ac:chgData name="이진호/TMT Division/Ackerton" userId="92d3c817-f53c-4f65-98ce-bd6dabb98008" providerId="ADAL" clId="{8C203148-A7A4-437D-B1DC-F79882FD4A3C}" dt="2023-12-18T00:47:23.037" v="302" actId="478"/>
          <ac:spMkLst>
            <pc:docMk/>
            <pc:sldMk cId="3582550493" sldId="263"/>
            <ac:spMk id="78" creationId="{E683B329-B8EC-B3C9-E32D-D6B49C84F624}"/>
          </ac:spMkLst>
        </pc:spChg>
        <pc:spChg chg="mod ord">
          <ac:chgData name="이진호/TMT Division/Ackerton" userId="92d3c817-f53c-4f65-98ce-bd6dabb98008" providerId="ADAL" clId="{8C203148-A7A4-437D-B1DC-F79882FD4A3C}" dt="2023-12-19T08:47:24.481" v="10123" actId="14100"/>
          <ac:spMkLst>
            <pc:docMk/>
            <pc:sldMk cId="3582550493" sldId="263"/>
            <ac:spMk id="79" creationId="{D8FCFF48-4ECB-FBF3-50E0-174F093B46D3}"/>
          </ac:spMkLst>
        </pc:spChg>
        <pc:spChg chg="add del mod">
          <ac:chgData name="이진호/TMT Division/Ackerton" userId="92d3c817-f53c-4f65-98ce-bd6dabb98008" providerId="ADAL" clId="{8C203148-A7A4-437D-B1DC-F79882FD4A3C}" dt="2023-12-18T00:47:23.037" v="302" actId="478"/>
          <ac:spMkLst>
            <pc:docMk/>
            <pc:sldMk cId="3582550493" sldId="263"/>
            <ac:spMk id="82" creationId="{C0185E1D-8944-AB6E-C218-D9162AF7878D}"/>
          </ac:spMkLst>
        </pc:spChg>
        <pc:spChg chg="add del mod">
          <ac:chgData name="이진호/TMT Division/Ackerton" userId="92d3c817-f53c-4f65-98ce-bd6dabb98008" providerId="ADAL" clId="{8C203148-A7A4-437D-B1DC-F79882FD4A3C}" dt="2023-12-18T00:47:23.037" v="302" actId="478"/>
          <ac:spMkLst>
            <pc:docMk/>
            <pc:sldMk cId="3582550493" sldId="263"/>
            <ac:spMk id="83" creationId="{4D54C55F-5835-9BC6-AE82-D9FF8E3EE948}"/>
          </ac:spMkLst>
        </pc:spChg>
        <pc:spChg chg="add del mod">
          <ac:chgData name="이진호/TMT Division/Ackerton" userId="92d3c817-f53c-4f65-98ce-bd6dabb98008" providerId="ADAL" clId="{8C203148-A7A4-437D-B1DC-F79882FD4A3C}" dt="2023-12-18T00:47:23.037" v="302" actId="478"/>
          <ac:spMkLst>
            <pc:docMk/>
            <pc:sldMk cId="3582550493" sldId="263"/>
            <ac:spMk id="84" creationId="{B84DC17D-CB55-655F-341A-0F54354CBD5D}"/>
          </ac:spMkLst>
        </pc:spChg>
        <pc:spChg chg="add del mod">
          <ac:chgData name="이진호/TMT Division/Ackerton" userId="92d3c817-f53c-4f65-98ce-bd6dabb98008" providerId="ADAL" clId="{8C203148-A7A4-437D-B1DC-F79882FD4A3C}" dt="2023-12-18T00:47:23.037" v="302" actId="478"/>
          <ac:spMkLst>
            <pc:docMk/>
            <pc:sldMk cId="3582550493" sldId="263"/>
            <ac:spMk id="85" creationId="{0061E4D7-15AE-1043-400E-2849647187B3}"/>
          </ac:spMkLst>
        </pc:spChg>
        <pc:grpChg chg="del">
          <ac:chgData name="이진호/TMT Division/Ackerton" userId="92d3c817-f53c-4f65-98ce-bd6dabb98008" providerId="ADAL" clId="{8C203148-A7A4-437D-B1DC-F79882FD4A3C}" dt="2023-12-19T05:30:34.057" v="9423" actId="165"/>
          <ac:grpSpMkLst>
            <pc:docMk/>
            <pc:sldMk cId="3582550493" sldId="263"/>
            <ac:grpSpMk id="14" creationId="{DD1D8190-8F28-236C-034E-63501CBBFE15}"/>
          </ac:grpSpMkLst>
        </pc:grpChg>
        <pc:grpChg chg="del mod">
          <ac:chgData name="이진호/TMT Division/Ackerton" userId="92d3c817-f53c-4f65-98ce-bd6dabb98008" providerId="ADAL" clId="{8C203148-A7A4-437D-B1DC-F79882FD4A3C}" dt="2023-12-19T05:30:35.245" v="9424" actId="165"/>
          <ac:grpSpMkLst>
            <pc:docMk/>
            <pc:sldMk cId="3582550493" sldId="263"/>
            <ac:grpSpMk id="20" creationId="{9D874A88-BCB5-3F00-0797-3B012EA747CE}"/>
          </ac:grpSpMkLst>
        </pc:grpChg>
        <pc:grpChg chg="del mod ord">
          <ac:chgData name="이진호/TMT Division/Ackerton" userId="92d3c817-f53c-4f65-98ce-bd6dabb98008" providerId="ADAL" clId="{8C203148-A7A4-437D-B1DC-F79882FD4A3C}" dt="2023-12-18T00:54:26.266" v="367" actId="165"/>
          <ac:grpSpMkLst>
            <pc:docMk/>
            <pc:sldMk cId="3582550493" sldId="263"/>
            <ac:grpSpMk id="36" creationId="{180F1D73-B814-EB1C-CE30-FBC326B0B0CD}"/>
          </ac:grpSpMkLst>
        </pc:grpChg>
        <pc:grpChg chg="del">
          <ac:chgData name="이진호/TMT Division/Ackerton" userId="92d3c817-f53c-4f65-98ce-bd6dabb98008" providerId="ADAL" clId="{8C203148-A7A4-437D-B1DC-F79882FD4A3C}" dt="2023-12-18T00:15:10.821" v="26" actId="165"/>
          <ac:grpSpMkLst>
            <pc:docMk/>
            <pc:sldMk cId="3582550493" sldId="263"/>
            <ac:grpSpMk id="80" creationId="{E637768B-6516-EEE4-C24F-67130AFF19BC}"/>
          </ac:grpSpMkLst>
        </pc:grpChg>
        <pc:grpChg chg="del">
          <ac:chgData name="이진호/TMT Division/Ackerton" userId="92d3c817-f53c-4f65-98ce-bd6dabb98008" providerId="ADAL" clId="{8C203148-A7A4-437D-B1DC-F79882FD4A3C}" dt="2023-12-18T00:15:08.722" v="25" actId="165"/>
          <ac:grpSpMkLst>
            <pc:docMk/>
            <pc:sldMk cId="3582550493" sldId="263"/>
            <ac:grpSpMk id="81" creationId="{BBBA34B1-1C5C-3687-C896-0FB4AD0E8842}"/>
          </ac:grpSpMkLst>
        </pc:grpChg>
        <pc:picChg chg="mod ord topLvl">
          <ac:chgData name="이진호/TMT Division/Ackerton" userId="92d3c817-f53c-4f65-98ce-bd6dabb98008" providerId="ADAL" clId="{8C203148-A7A4-437D-B1DC-F79882FD4A3C}" dt="2023-12-18T01:37:05.663" v="1649" actId="12788"/>
          <ac:picMkLst>
            <pc:docMk/>
            <pc:sldMk cId="3582550493" sldId="263"/>
            <ac:picMk id="38" creationId="{12A9C943-2697-23E2-6EF8-FA1C2115339D}"/>
          </ac:picMkLst>
        </pc:picChg>
        <pc:cxnChg chg="add del mod">
          <ac:chgData name="이진호/TMT Division/Ackerton" userId="92d3c817-f53c-4f65-98ce-bd6dabb98008" providerId="ADAL" clId="{8C203148-A7A4-437D-B1DC-F79882FD4A3C}" dt="2023-12-18T00:38:02.600" v="232" actId="478"/>
          <ac:cxnSpMkLst>
            <pc:docMk/>
            <pc:sldMk cId="3582550493" sldId="263"/>
            <ac:cxnSpMk id="23" creationId="{104CAF77-F0F5-3659-7F26-579E816F511A}"/>
          </ac:cxnSpMkLst>
        </pc:cxnChg>
        <pc:cxnChg chg="add del mod">
          <ac:chgData name="이진호/TMT Division/Ackerton" userId="92d3c817-f53c-4f65-98ce-bd6dabb98008" providerId="ADAL" clId="{8C203148-A7A4-437D-B1DC-F79882FD4A3C}" dt="2023-12-18T00:38:02.600" v="232" actId="478"/>
          <ac:cxnSpMkLst>
            <pc:docMk/>
            <pc:sldMk cId="3582550493" sldId="263"/>
            <ac:cxnSpMk id="24" creationId="{ECDBE89D-5254-FFED-D4A9-299994F543B4}"/>
          </ac:cxnSpMkLst>
        </pc:cxnChg>
        <pc:cxnChg chg="add del mod">
          <ac:chgData name="이진호/TMT Division/Ackerton" userId="92d3c817-f53c-4f65-98ce-bd6dabb98008" providerId="ADAL" clId="{8C203148-A7A4-437D-B1DC-F79882FD4A3C}" dt="2023-12-18T00:38:02.600" v="232" actId="478"/>
          <ac:cxnSpMkLst>
            <pc:docMk/>
            <pc:sldMk cId="3582550493" sldId="263"/>
            <ac:cxnSpMk id="41" creationId="{9C170544-C5E3-01C4-C5AC-F79AEC96B4DC}"/>
          </ac:cxnSpMkLst>
        </pc:cxnChg>
        <pc:cxnChg chg="add del mod">
          <ac:chgData name="이진호/TMT Division/Ackerton" userId="92d3c817-f53c-4f65-98ce-bd6dabb98008" providerId="ADAL" clId="{8C203148-A7A4-437D-B1DC-F79882FD4A3C}" dt="2023-12-18T00:38:02.600" v="232" actId="478"/>
          <ac:cxnSpMkLst>
            <pc:docMk/>
            <pc:sldMk cId="3582550493" sldId="263"/>
            <ac:cxnSpMk id="44" creationId="{0BF72CDC-D88B-5098-B608-534C17083B63}"/>
          </ac:cxnSpMkLst>
        </pc:cxnChg>
        <pc:cxnChg chg="add del mod">
          <ac:chgData name="이진호/TMT Division/Ackerton" userId="92d3c817-f53c-4f65-98ce-bd6dabb98008" providerId="ADAL" clId="{8C203148-A7A4-437D-B1DC-F79882FD4A3C}" dt="2023-12-18T00:38:02.600" v="232" actId="478"/>
          <ac:cxnSpMkLst>
            <pc:docMk/>
            <pc:sldMk cId="3582550493" sldId="263"/>
            <ac:cxnSpMk id="51" creationId="{6C623AA1-9ED4-AECE-6C86-A31DD8F10D6F}"/>
          </ac:cxnSpMkLst>
        </pc:cxnChg>
        <pc:cxnChg chg="mod ord topLvl">
          <ac:chgData name="이진호/TMT Division/Ackerton" userId="92d3c817-f53c-4f65-98ce-bd6dabb98008" providerId="ADAL" clId="{8C203148-A7A4-437D-B1DC-F79882FD4A3C}" dt="2023-12-19T05:30:53.664" v="9427" actId="465"/>
          <ac:cxnSpMkLst>
            <pc:docMk/>
            <pc:sldMk cId="3582550493" sldId="263"/>
            <ac:cxnSpMk id="60" creationId="{3B88FBF5-782C-16FE-6F93-6915DE2FB106}"/>
          </ac:cxnSpMkLst>
        </pc:cxnChg>
        <pc:cxnChg chg="mod ord topLvl">
          <ac:chgData name="이진호/TMT Division/Ackerton" userId="92d3c817-f53c-4f65-98ce-bd6dabb98008" providerId="ADAL" clId="{8C203148-A7A4-437D-B1DC-F79882FD4A3C}" dt="2023-12-19T05:30:58.078" v="9428" actId="465"/>
          <ac:cxnSpMkLst>
            <pc:docMk/>
            <pc:sldMk cId="3582550493" sldId="263"/>
            <ac:cxnSpMk id="61" creationId="{CFFCFC2E-AB9A-7A40-0BFC-7D56DCC92806}"/>
          </ac:cxnSpMkLst>
        </pc:cxnChg>
      </pc:sldChg>
      <pc:sldChg chg="addSp delSp modSp mod">
        <pc:chgData name="이진호/TMT Division/Ackerton" userId="92d3c817-f53c-4f65-98ce-bd6dabb98008" providerId="ADAL" clId="{8C203148-A7A4-437D-B1DC-F79882FD4A3C}" dt="2023-12-27T08:47:07.540" v="11604"/>
        <pc:sldMkLst>
          <pc:docMk/>
          <pc:sldMk cId="2790683826" sldId="264"/>
        </pc:sldMkLst>
        <pc:spChg chg="mod">
          <ac:chgData name="이진호/TMT Division/Ackerton" userId="92d3c817-f53c-4f65-98ce-bd6dabb98008" providerId="ADAL" clId="{8C203148-A7A4-437D-B1DC-F79882FD4A3C}" dt="2023-12-22T06:02:48.063" v="11482" actId="20577"/>
          <ac:spMkLst>
            <pc:docMk/>
            <pc:sldMk cId="2790683826" sldId="264"/>
            <ac:spMk id="4" creationId="{8AA2C9D3-F384-7900-D004-192A6C8B0A0B}"/>
          </ac:spMkLst>
        </pc:spChg>
        <pc:spChg chg="mod">
          <ac:chgData name="이진호/TMT Division/Ackerton" userId="92d3c817-f53c-4f65-98ce-bd6dabb98008" providerId="ADAL" clId="{8C203148-A7A4-437D-B1DC-F79882FD4A3C}" dt="2023-12-19T09:03:50.023" v="10733" actId="14100"/>
          <ac:spMkLst>
            <pc:docMk/>
            <pc:sldMk cId="2790683826" sldId="264"/>
            <ac:spMk id="8" creationId="{3423C443-A05C-8C4B-C5FC-F2BC10F1731D}"/>
          </ac:spMkLst>
        </pc:spChg>
        <pc:spChg chg="mod">
          <ac:chgData name="이진호/TMT Division/Ackerton" userId="92d3c817-f53c-4f65-98ce-bd6dabb98008" providerId="ADAL" clId="{8C203148-A7A4-437D-B1DC-F79882FD4A3C}" dt="2023-12-19T08:58:03.398" v="10218" actId="20577"/>
          <ac:spMkLst>
            <pc:docMk/>
            <pc:sldMk cId="2790683826" sldId="264"/>
            <ac:spMk id="12" creationId="{9F85E287-EEC3-EEE5-FFA7-62E712894BF3}"/>
          </ac:spMkLst>
        </pc:spChg>
        <pc:spChg chg="mod">
          <ac:chgData name="이진호/TMT Division/Ackerton" userId="92d3c817-f53c-4f65-98ce-bd6dabb98008" providerId="ADAL" clId="{8C203148-A7A4-437D-B1DC-F79882FD4A3C}" dt="2023-12-19T04:24:56.055" v="6573" actId="20577"/>
          <ac:spMkLst>
            <pc:docMk/>
            <pc:sldMk cId="2790683826" sldId="264"/>
            <ac:spMk id="13" creationId="{EEE6CA02-E959-343F-36BD-E33A8836DB4A}"/>
          </ac:spMkLst>
        </pc:spChg>
        <pc:spChg chg="mod">
          <ac:chgData name="이진호/TMT Division/Ackerton" userId="92d3c817-f53c-4f65-98ce-bd6dabb98008" providerId="ADAL" clId="{8C203148-A7A4-437D-B1DC-F79882FD4A3C}" dt="2023-12-18T02:27:30.866" v="2715" actId="20577"/>
          <ac:spMkLst>
            <pc:docMk/>
            <pc:sldMk cId="2790683826" sldId="264"/>
            <ac:spMk id="15" creationId="{B513BB3C-97C3-F457-5EB3-C54C9DD3BE95}"/>
          </ac:spMkLst>
        </pc:spChg>
        <pc:spChg chg="add del mod topLvl">
          <ac:chgData name="이진호/TMT Division/Ackerton" userId="92d3c817-f53c-4f65-98ce-bd6dabb98008" providerId="ADAL" clId="{8C203148-A7A4-437D-B1DC-F79882FD4A3C}" dt="2023-12-19T04:24:11.810" v="6430" actId="478"/>
          <ac:spMkLst>
            <pc:docMk/>
            <pc:sldMk cId="2790683826" sldId="264"/>
            <ac:spMk id="16" creationId="{107C102D-5132-48CE-E11B-D8F25F8FB47A}"/>
          </ac:spMkLst>
        </pc:spChg>
        <pc:spChg chg="add mod">
          <ac:chgData name="이진호/TMT Division/Ackerton" userId="92d3c817-f53c-4f65-98ce-bd6dabb98008" providerId="ADAL" clId="{8C203148-A7A4-437D-B1DC-F79882FD4A3C}" dt="2023-12-19T08:57:26.280" v="10208" actId="20577"/>
          <ac:spMkLst>
            <pc:docMk/>
            <pc:sldMk cId="2790683826" sldId="264"/>
            <ac:spMk id="17" creationId="{7110CADB-9E4B-72B9-2A4F-001891846D23}"/>
          </ac:spMkLst>
        </pc:spChg>
        <pc:spChg chg="del topLvl">
          <ac:chgData name="이진호/TMT Division/Ackerton" userId="92d3c817-f53c-4f65-98ce-bd6dabb98008" providerId="ADAL" clId="{8C203148-A7A4-437D-B1DC-F79882FD4A3C}" dt="2023-12-19T04:23:28.559" v="6381" actId="478"/>
          <ac:spMkLst>
            <pc:docMk/>
            <pc:sldMk cId="2790683826" sldId="264"/>
            <ac:spMk id="18" creationId="{BCD313FE-92B9-4AB5-6435-5B75D9683C97}"/>
          </ac:spMkLst>
        </pc:spChg>
        <pc:spChg chg="add mod">
          <ac:chgData name="이진호/TMT Division/Ackerton" userId="92d3c817-f53c-4f65-98ce-bd6dabb98008" providerId="ADAL" clId="{8C203148-A7A4-437D-B1DC-F79882FD4A3C}" dt="2023-12-18T04:53:39.060" v="4081" actId="207"/>
          <ac:spMkLst>
            <pc:docMk/>
            <pc:sldMk cId="2790683826" sldId="264"/>
            <ac:spMk id="19" creationId="{B0C45B2C-CEE9-771D-EDA3-48961A8DF59F}"/>
          </ac:spMkLst>
        </pc:spChg>
        <pc:spChg chg="del">
          <ac:chgData name="이진호/TMT Division/Ackerton" userId="92d3c817-f53c-4f65-98ce-bd6dabb98008" providerId="ADAL" clId="{8C203148-A7A4-437D-B1DC-F79882FD4A3C}" dt="2023-12-18T04:51:36.678" v="4042" actId="478"/>
          <ac:spMkLst>
            <pc:docMk/>
            <pc:sldMk cId="2790683826" sldId="264"/>
            <ac:spMk id="35" creationId="{B1E0FB76-FAB7-C8FA-471D-961676CA22AD}"/>
          </ac:spMkLst>
        </pc:spChg>
        <pc:spChg chg="mod">
          <ac:chgData name="이진호/TMT Division/Ackerton" userId="92d3c817-f53c-4f65-98ce-bd6dabb98008" providerId="ADAL" clId="{8C203148-A7A4-437D-B1DC-F79882FD4A3C}" dt="2023-12-18T04:53:24.992" v="4080" actId="12788"/>
          <ac:spMkLst>
            <pc:docMk/>
            <pc:sldMk cId="2790683826" sldId="264"/>
            <ac:spMk id="37" creationId="{2EE31527-39C9-72B0-576C-D540818F1D2F}"/>
          </ac:spMkLst>
        </pc:spChg>
        <pc:spChg chg="del mod">
          <ac:chgData name="이진호/TMT Division/Ackerton" userId="92d3c817-f53c-4f65-98ce-bd6dabb98008" providerId="ADAL" clId="{8C203148-A7A4-437D-B1DC-F79882FD4A3C}" dt="2023-12-19T04:33:05.279" v="7230" actId="478"/>
          <ac:spMkLst>
            <pc:docMk/>
            <pc:sldMk cId="2790683826" sldId="264"/>
            <ac:spMk id="45" creationId="{17B0A000-B44E-8276-992D-C43084D805AA}"/>
          </ac:spMkLst>
        </pc:spChg>
        <pc:spChg chg="mod">
          <ac:chgData name="이진호/TMT Division/Ackerton" userId="92d3c817-f53c-4f65-98ce-bd6dabb98008" providerId="ADAL" clId="{8C203148-A7A4-437D-B1DC-F79882FD4A3C}" dt="2023-12-27T08:47:07.540" v="11604"/>
          <ac:spMkLst>
            <pc:docMk/>
            <pc:sldMk cId="2790683826" sldId="264"/>
            <ac:spMk id="79" creationId="{804FEE20-AAA2-494E-241A-EB5DD55A0058}"/>
          </ac:spMkLst>
        </pc:spChg>
        <pc:grpChg chg="mod">
          <ac:chgData name="이진호/TMT Division/Ackerton" userId="92d3c817-f53c-4f65-98ce-bd6dabb98008" providerId="ADAL" clId="{8C203148-A7A4-437D-B1DC-F79882FD4A3C}" dt="2023-12-19T04:24:11.478" v="6429" actId="14100"/>
          <ac:grpSpMkLst>
            <pc:docMk/>
            <pc:sldMk cId="2790683826" sldId="264"/>
            <ac:grpSpMk id="5" creationId="{F6569088-AA78-5555-988C-7AD423CC3345}"/>
          </ac:grpSpMkLst>
        </pc:grpChg>
        <pc:grpChg chg="del">
          <ac:chgData name="이진호/TMT Division/Ackerton" userId="92d3c817-f53c-4f65-98ce-bd6dabb98008" providerId="ADAL" clId="{8C203148-A7A4-437D-B1DC-F79882FD4A3C}" dt="2023-12-19T04:23:28.559" v="6381" actId="478"/>
          <ac:grpSpMkLst>
            <pc:docMk/>
            <pc:sldMk cId="2790683826" sldId="264"/>
            <ac:grpSpMk id="6" creationId="{FAA8761E-1B80-734C-B9BB-80D6A6DA6B64}"/>
          </ac:grpSpMkLst>
        </pc:grpChg>
        <pc:grpChg chg="mod">
          <ac:chgData name="이진호/TMT Division/Ackerton" userId="92d3c817-f53c-4f65-98ce-bd6dabb98008" providerId="ADAL" clId="{8C203148-A7A4-437D-B1DC-F79882FD4A3C}" dt="2023-12-19T04:42:41.341" v="7774" actId="1076"/>
          <ac:grpSpMkLst>
            <pc:docMk/>
            <pc:sldMk cId="2790683826" sldId="264"/>
            <ac:grpSpMk id="82" creationId="{0C1D6B3C-AF59-C41D-37D6-7F1F2D7EA9C5}"/>
          </ac:grpSpMkLst>
        </pc:grpChg>
        <pc:graphicFrameChg chg="mod">
          <ac:chgData name="이진호/TMT Division/Ackerton" userId="92d3c817-f53c-4f65-98ce-bd6dabb98008" providerId="ADAL" clId="{8C203148-A7A4-437D-B1DC-F79882FD4A3C}" dt="2023-12-19T08:57:31.180" v="10210" actId="20577"/>
          <ac:graphicFrameMkLst>
            <pc:docMk/>
            <pc:sldMk cId="2790683826" sldId="264"/>
            <ac:graphicFrameMk id="9" creationId="{30BAA0A9-24E4-8088-E947-AAEA99E1460C}"/>
          </ac:graphicFrameMkLst>
        </pc:graphicFrameChg>
        <pc:graphicFrameChg chg="mod">
          <ac:chgData name="이진호/TMT Division/Ackerton" userId="92d3c817-f53c-4f65-98ce-bd6dabb98008" providerId="ADAL" clId="{8C203148-A7A4-437D-B1DC-F79882FD4A3C}" dt="2023-12-19T04:42:41.341" v="7774" actId="1076"/>
          <ac:graphicFrameMkLst>
            <pc:docMk/>
            <pc:sldMk cId="2790683826" sldId="264"/>
            <ac:graphicFrameMk id="11" creationId="{9A785A92-B3EA-D3D6-09A5-86D393D30694}"/>
          </ac:graphicFrameMkLst>
        </pc:graphicFrameChg>
        <pc:picChg chg="mod">
          <ac:chgData name="이진호/TMT Division/Ackerton" userId="92d3c817-f53c-4f65-98ce-bd6dabb98008" providerId="ADAL" clId="{8C203148-A7A4-437D-B1DC-F79882FD4A3C}" dt="2023-12-19T04:42:57.807" v="7778" actId="1076"/>
          <ac:picMkLst>
            <pc:docMk/>
            <pc:sldMk cId="2790683826" sldId="264"/>
            <ac:picMk id="21" creationId="{357D33A9-30FE-5EC5-B164-725D8E1B1197}"/>
          </ac:picMkLst>
        </pc:picChg>
      </pc:sldChg>
      <pc:sldChg chg="addSp delSp modSp new mod ord">
        <pc:chgData name="이진호/TMT Division/Ackerton" userId="92d3c817-f53c-4f65-98ce-bd6dabb98008" providerId="ADAL" clId="{8C203148-A7A4-437D-B1DC-F79882FD4A3C}" dt="2023-12-27T08:46:58.723" v="11593" actId="20577"/>
        <pc:sldMkLst>
          <pc:docMk/>
          <pc:sldMk cId="214325694" sldId="265"/>
        </pc:sldMkLst>
        <pc:spChg chg="del">
          <ac:chgData name="이진호/TMT Division/Ackerton" userId="92d3c817-f53c-4f65-98ce-bd6dabb98008" providerId="ADAL" clId="{8C203148-A7A4-437D-B1DC-F79882FD4A3C}" dt="2023-12-18T01:41:56.413" v="1657" actId="478"/>
          <ac:spMkLst>
            <pc:docMk/>
            <pc:sldMk cId="214325694" sldId="265"/>
            <ac:spMk id="2" creationId="{0961FD91-C164-5653-CEFB-3255F65B07CC}"/>
          </ac:spMkLst>
        </pc:spChg>
        <pc:spChg chg="del">
          <ac:chgData name="이진호/TMT Division/Ackerton" userId="92d3c817-f53c-4f65-98ce-bd6dabb98008" providerId="ADAL" clId="{8C203148-A7A4-437D-B1DC-F79882FD4A3C}" dt="2023-12-18T01:41:56.413" v="1657" actId="478"/>
          <ac:spMkLst>
            <pc:docMk/>
            <pc:sldMk cId="214325694" sldId="265"/>
            <ac:spMk id="3" creationId="{F4BDEF0B-E6A7-0BC2-317F-468EB223D1DF}"/>
          </ac:spMkLst>
        </pc:spChg>
        <pc:spChg chg="add mod">
          <ac:chgData name="이진호/TMT Division/Ackerton" userId="92d3c817-f53c-4f65-98ce-bd6dabb98008" providerId="ADAL" clId="{8C203148-A7A4-437D-B1DC-F79882FD4A3C}" dt="2023-12-26T00:41:53.404" v="11492" actId="1076"/>
          <ac:spMkLst>
            <pc:docMk/>
            <pc:sldMk cId="214325694" sldId="265"/>
            <ac:spMk id="4" creationId="{8E381817-1824-825A-CA5C-7C449D81EFF8}"/>
          </ac:spMkLst>
        </pc:spChg>
        <pc:spChg chg="add mod">
          <ac:chgData name="이진호/TMT Division/Ackerton" userId="92d3c817-f53c-4f65-98ce-bd6dabb98008" providerId="ADAL" clId="{8C203148-A7A4-437D-B1DC-F79882FD4A3C}" dt="2023-12-18T01:42:08.634" v="1658"/>
          <ac:spMkLst>
            <pc:docMk/>
            <pc:sldMk cId="214325694" sldId="265"/>
            <ac:spMk id="4" creationId="{D231F96E-26D5-DF40-CD77-EDB20C8DE509}"/>
          </ac:spMkLst>
        </pc:spChg>
        <pc:spChg chg="add mod">
          <ac:chgData name="이진호/TMT Division/Ackerton" userId="92d3c817-f53c-4f65-98ce-bd6dabb98008" providerId="ADAL" clId="{8C203148-A7A4-437D-B1DC-F79882FD4A3C}" dt="2023-12-27T08:46:58.723" v="11593" actId="20577"/>
          <ac:spMkLst>
            <pc:docMk/>
            <pc:sldMk cId="214325694" sldId="265"/>
            <ac:spMk id="5" creationId="{AC365332-EACB-B47F-019F-9EF0450D0477}"/>
          </ac:spMkLst>
        </pc:spChg>
        <pc:spChg chg="add mod">
          <ac:chgData name="이진호/TMT Division/Ackerton" userId="92d3c817-f53c-4f65-98ce-bd6dabb98008" providerId="ADAL" clId="{8C203148-A7A4-437D-B1DC-F79882FD4A3C}" dt="2023-12-18T04:38:54.810" v="3348" actId="1038"/>
          <ac:spMkLst>
            <pc:docMk/>
            <pc:sldMk cId="214325694" sldId="265"/>
            <ac:spMk id="7" creationId="{0B64261E-8913-38C2-C147-A4B40F562956}"/>
          </ac:spMkLst>
        </pc:spChg>
        <pc:spChg chg="add mod">
          <ac:chgData name="이진호/TMT Division/Ackerton" userId="92d3c817-f53c-4f65-98ce-bd6dabb98008" providerId="ADAL" clId="{8C203148-A7A4-437D-B1DC-F79882FD4A3C}" dt="2023-12-18T04:38:54.810" v="3348" actId="1038"/>
          <ac:spMkLst>
            <pc:docMk/>
            <pc:sldMk cId="214325694" sldId="265"/>
            <ac:spMk id="8" creationId="{495E0C86-56AB-258B-8B66-343C1C23AD52}"/>
          </ac:spMkLst>
        </pc:spChg>
        <pc:spChg chg="add mod">
          <ac:chgData name="이진호/TMT Division/Ackerton" userId="92d3c817-f53c-4f65-98ce-bd6dabb98008" providerId="ADAL" clId="{8C203148-A7A4-437D-B1DC-F79882FD4A3C}" dt="2023-12-18T04:38:54.810" v="3348" actId="1038"/>
          <ac:spMkLst>
            <pc:docMk/>
            <pc:sldMk cId="214325694" sldId="265"/>
            <ac:spMk id="9" creationId="{20AC396B-BE47-D98A-6CB3-9C4B5540FCBC}"/>
          </ac:spMkLst>
        </pc:spChg>
        <pc:spChg chg="add mod">
          <ac:chgData name="이진호/TMT Division/Ackerton" userId="92d3c817-f53c-4f65-98ce-bd6dabb98008" providerId="ADAL" clId="{8C203148-A7A4-437D-B1DC-F79882FD4A3C}" dt="2023-12-18T04:38:54.810" v="3348" actId="1038"/>
          <ac:spMkLst>
            <pc:docMk/>
            <pc:sldMk cId="214325694" sldId="265"/>
            <ac:spMk id="10" creationId="{3D23E217-EE2D-F504-37A9-E63F6AB74FAD}"/>
          </ac:spMkLst>
        </pc:spChg>
        <pc:spChg chg="add del mod">
          <ac:chgData name="이진호/TMT Division/Ackerton" userId="92d3c817-f53c-4f65-98ce-bd6dabb98008" providerId="ADAL" clId="{8C203148-A7A4-437D-B1DC-F79882FD4A3C}" dt="2023-12-18T02:12:42.598" v="2024" actId="478"/>
          <ac:spMkLst>
            <pc:docMk/>
            <pc:sldMk cId="214325694" sldId="265"/>
            <ac:spMk id="11" creationId="{22EA29C9-B0E1-9CEB-2DBE-E96424B6F2B2}"/>
          </ac:spMkLst>
        </pc:spChg>
        <pc:spChg chg="mod topLvl">
          <ac:chgData name="이진호/TMT Division/Ackerton" userId="92d3c817-f53c-4f65-98ce-bd6dabb98008" providerId="ADAL" clId="{8C203148-A7A4-437D-B1DC-F79882FD4A3C}" dt="2023-12-22T05:21:39.576" v="11472" actId="1036"/>
          <ac:spMkLst>
            <pc:docMk/>
            <pc:sldMk cId="214325694" sldId="265"/>
            <ac:spMk id="12" creationId="{36F8CEA8-FD19-61D5-670B-825AFAF39EF4}"/>
          </ac:spMkLst>
        </pc:spChg>
        <pc:spChg chg="mod topLvl">
          <ac:chgData name="이진호/TMT Division/Ackerton" userId="92d3c817-f53c-4f65-98ce-bd6dabb98008" providerId="ADAL" clId="{8C203148-A7A4-437D-B1DC-F79882FD4A3C}" dt="2023-12-22T05:21:39.576" v="11472" actId="1036"/>
          <ac:spMkLst>
            <pc:docMk/>
            <pc:sldMk cId="214325694" sldId="265"/>
            <ac:spMk id="13" creationId="{F82B5042-91E9-AD01-10CA-6F53C637145B}"/>
          </ac:spMkLst>
        </pc:spChg>
        <pc:spChg chg="add mod">
          <ac:chgData name="이진호/TMT Division/Ackerton" userId="92d3c817-f53c-4f65-98ce-bd6dabb98008" providerId="ADAL" clId="{8C203148-A7A4-437D-B1DC-F79882FD4A3C}" dt="2023-12-19T08:58:27.562" v="10221" actId="20577"/>
          <ac:spMkLst>
            <pc:docMk/>
            <pc:sldMk cId="214325694" sldId="265"/>
            <ac:spMk id="14" creationId="{D3D513D0-0145-B648-835C-63001B6D636A}"/>
          </ac:spMkLst>
        </pc:spChg>
        <pc:spChg chg="add mod">
          <ac:chgData name="이진호/TMT Division/Ackerton" userId="92d3c817-f53c-4f65-98ce-bd6dabb98008" providerId="ADAL" clId="{8C203148-A7A4-437D-B1DC-F79882FD4A3C}" dt="2023-12-26T00:41:56.210" v="11493" actId="20577"/>
          <ac:spMkLst>
            <pc:docMk/>
            <pc:sldMk cId="214325694" sldId="265"/>
            <ac:spMk id="15" creationId="{E0DF72CE-4446-F91E-CA7C-16866282B672}"/>
          </ac:spMkLst>
        </pc:spChg>
        <pc:spChg chg="add mod">
          <ac:chgData name="이진호/TMT Division/Ackerton" userId="92d3c817-f53c-4f65-98ce-bd6dabb98008" providerId="ADAL" clId="{8C203148-A7A4-437D-B1DC-F79882FD4A3C}" dt="2023-12-26T00:41:58.544" v="11494" actId="20577"/>
          <ac:spMkLst>
            <pc:docMk/>
            <pc:sldMk cId="214325694" sldId="265"/>
            <ac:spMk id="17" creationId="{A19771F2-CD0B-2B65-C787-CFAED50CDF3A}"/>
          </ac:spMkLst>
        </pc:spChg>
        <pc:spChg chg="add mod">
          <ac:chgData name="이진호/TMT Division/Ackerton" userId="92d3c817-f53c-4f65-98ce-bd6dabb98008" providerId="ADAL" clId="{8C203148-A7A4-437D-B1DC-F79882FD4A3C}" dt="2023-12-19T08:57:11.405" v="10196" actId="20577"/>
          <ac:spMkLst>
            <pc:docMk/>
            <pc:sldMk cId="214325694" sldId="265"/>
            <ac:spMk id="20" creationId="{5E0B44C1-6DEB-BF68-A731-D6C5F5516D79}"/>
          </ac:spMkLst>
        </pc:spChg>
        <pc:spChg chg="add mod topLvl">
          <ac:chgData name="이진호/TMT Division/Ackerton" userId="92d3c817-f53c-4f65-98ce-bd6dabb98008" providerId="ADAL" clId="{8C203148-A7A4-437D-B1DC-F79882FD4A3C}" dt="2023-12-22T05:21:39.576" v="11472" actId="1036"/>
          <ac:spMkLst>
            <pc:docMk/>
            <pc:sldMk cId="214325694" sldId="265"/>
            <ac:spMk id="31" creationId="{3E7D97CC-B4CC-9000-FEEB-F4A15BD92420}"/>
          </ac:spMkLst>
        </pc:spChg>
        <pc:spChg chg="add mod ord">
          <ac:chgData name="이진호/TMT Division/Ackerton" userId="92d3c817-f53c-4f65-98ce-bd6dabb98008" providerId="ADAL" clId="{8C203148-A7A4-437D-B1DC-F79882FD4A3C}" dt="2023-12-22T06:01:58.657" v="11478" actId="14100"/>
          <ac:spMkLst>
            <pc:docMk/>
            <pc:sldMk cId="214325694" sldId="265"/>
            <ac:spMk id="42" creationId="{8E201E70-0D90-F8A6-995B-C3F66893FF8D}"/>
          </ac:spMkLst>
        </pc:spChg>
        <pc:spChg chg="add del mod ord">
          <ac:chgData name="이진호/TMT Division/Ackerton" userId="92d3c817-f53c-4f65-98ce-bd6dabb98008" providerId="ADAL" clId="{8C203148-A7A4-437D-B1DC-F79882FD4A3C}" dt="2023-12-18T04:08:15.903" v="3180" actId="478"/>
          <ac:spMkLst>
            <pc:docMk/>
            <pc:sldMk cId="214325694" sldId="265"/>
            <ac:spMk id="43" creationId="{22845CE7-10B9-04D3-7D45-B435086A623D}"/>
          </ac:spMkLst>
        </pc:spChg>
        <pc:spChg chg="add del">
          <ac:chgData name="이진호/TMT Division/Ackerton" userId="92d3c817-f53c-4f65-98ce-bd6dabb98008" providerId="ADAL" clId="{8C203148-A7A4-437D-B1DC-F79882FD4A3C}" dt="2023-12-18T04:48:12.854" v="3605" actId="478"/>
          <ac:spMkLst>
            <pc:docMk/>
            <pc:sldMk cId="214325694" sldId="265"/>
            <ac:spMk id="65" creationId="{9A01E19A-D0A8-0648-D3A4-37193CED04EB}"/>
          </ac:spMkLst>
        </pc:spChg>
        <pc:spChg chg="add mod">
          <ac:chgData name="이진호/TMT Division/Ackerton" userId="92d3c817-f53c-4f65-98ce-bd6dabb98008" providerId="ADAL" clId="{8C203148-A7A4-437D-B1DC-F79882FD4A3C}" dt="2023-12-22T06:02:45.964" v="11481" actId="20577"/>
          <ac:spMkLst>
            <pc:docMk/>
            <pc:sldMk cId="214325694" sldId="265"/>
            <ac:spMk id="66" creationId="{081CA38F-BD21-ABDA-68D5-D93DFE04C7DD}"/>
          </ac:spMkLst>
        </pc:spChg>
        <pc:spChg chg="add mod">
          <ac:chgData name="이진호/TMT Division/Ackerton" userId="92d3c817-f53c-4f65-98ce-bd6dabb98008" providerId="ADAL" clId="{8C203148-A7A4-437D-B1DC-F79882FD4A3C}" dt="2023-12-18T04:51:17.775" v="4041" actId="20577"/>
          <ac:spMkLst>
            <pc:docMk/>
            <pc:sldMk cId="214325694" sldId="265"/>
            <ac:spMk id="67" creationId="{138CB5FF-6F37-8192-F893-08FD25ECACB2}"/>
          </ac:spMkLst>
        </pc:spChg>
        <pc:grpChg chg="add del mod">
          <ac:chgData name="이진호/TMT Division/Ackerton" userId="92d3c817-f53c-4f65-98ce-bd6dabb98008" providerId="ADAL" clId="{8C203148-A7A4-437D-B1DC-F79882FD4A3C}" dt="2023-12-22T05:06:56.515" v="11392" actId="165"/>
          <ac:grpSpMkLst>
            <pc:docMk/>
            <pc:sldMk cId="214325694" sldId="265"/>
            <ac:grpSpMk id="4" creationId="{1B3DC203-4842-54FC-1F2C-DE5108FD4F76}"/>
          </ac:grpSpMkLst>
        </pc:grpChg>
        <pc:grpChg chg="add mod">
          <ac:chgData name="이진호/TMT Division/Ackerton" userId="92d3c817-f53c-4f65-98ce-bd6dabb98008" providerId="ADAL" clId="{8C203148-A7A4-437D-B1DC-F79882FD4A3C}" dt="2023-12-22T06:02:21.913" v="11480" actId="1076"/>
          <ac:grpSpMkLst>
            <pc:docMk/>
            <pc:sldMk cId="214325694" sldId="265"/>
            <ac:grpSpMk id="21" creationId="{1454DBB4-F2B5-2FA7-69BA-36553D2E4728}"/>
          </ac:grpSpMkLst>
        </pc:grpChg>
        <pc:grpChg chg="del mod topLvl">
          <ac:chgData name="이진호/TMT Division/Ackerton" userId="92d3c817-f53c-4f65-98ce-bd6dabb98008" providerId="ADAL" clId="{8C203148-A7A4-437D-B1DC-F79882FD4A3C}" dt="2023-12-22T05:07:08.622" v="11395" actId="165"/>
          <ac:grpSpMkLst>
            <pc:docMk/>
            <pc:sldMk cId="214325694" sldId="265"/>
            <ac:grpSpMk id="22" creationId="{974944AC-1EB3-E19D-FF81-78A8A6658AF1}"/>
          </ac:grpSpMkLst>
        </pc:grpChg>
        <pc:grpChg chg="del mod">
          <ac:chgData name="이진호/TMT Division/Ackerton" userId="92d3c817-f53c-4f65-98ce-bd6dabb98008" providerId="ADAL" clId="{8C203148-A7A4-437D-B1DC-F79882FD4A3C}" dt="2023-12-22T05:06:56.515" v="11392" actId="165"/>
          <ac:grpSpMkLst>
            <pc:docMk/>
            <pc:sldMk cId="214325694" sldId="265"/>
            <ac:grpSpMk id="24" creationId="{4892C12E-8F97-8B15-3307-C587B59F531D}"/>
          </ac:grpSpMkLst>
        </pc:grpChg>
        <pc:grpChg chg="del mod">
          <ac:chgData name="이진호/TMT Division/Ackerton" userId="92d3c817-f53c-4f65-98ce-bd6dabb98008" providerId="ADAL" clId="{8C203148-A7A4-437D-B1DC-F79882FD4A3C}" dt="2023-12-22T05:06:56.515" v="11392" actId="165"/>
          <ac:grpSpMkLst>
            <pc:docMk/>
            <pc:sldMk cId="214325694" sldId="265"/>
            <ac:grpSpMk id="25" creationId="{1D698281-3C42-4BA6-47EB-1B485152545A}"/>
          </ac:grpSpMkLst>
        </pc:grpChg>
        <pc:grpChg chg="add mod topLvl">
          <ac:chgData name="이진호/TMT Division/Ackerton" userId="92d3c817-f53c-4f65-98ce-bd6dabb98008" providerId="ADAL" clId="{8C203148-A7A4-437D-B1DC-F79882FD4A3C}" dt="2023-12-22T05:21:56.671" v="11476" actId="14100"/>
          <ac:grpSpMkLst>
            <pc:docMk/>
            <pc:sldMk cId="214325694" sldId="265"/>
            <ac:grpSpMk id="30" creationId="{6E5DA6C6-BC5E-41CC-246C-1A22FB6398DE}"/>
          </ac:grpSpMkLst>
        </pc:grpChg>
        <pc:grpChg chg="add mod">
          <ac:chgData name="이진호/TMT Division/Ackerton" userId="92d3c817-f53c-4f65-98ce-bd6dabb98008" providerId="ADAL" clId="{8C203148-A7A4-437D-B1DC-F79882FD4A3C}" dt="2023-12-18T04:27:07.604" v="3252" actId="1076"/>
          <ac:grpSpMkLst>
            <pc:docMk/>
            <pc:sldMk cId="214325694" sldId="265"/>
            <ac:grpSpMk id="32" creationId="{4FA03D20-4915-BE56-617A-DE7363387D8B}"/>
          </ac:grpSpMkLst>
        </pc:grpChg>
        <pc:graphicFrameChg chg="add mod">
          <ac:chgData name="이진호/TMT Division/Ackerton" userId="92d3c817-f53c-4f65-98ce-bd6dabb98008" providerId="ADAL" clId="{8C203148-A7A4-437D-B1DC-F79882FD4A3C}" dt="2023-12-22T05:21:45.069" v="11474" actId="1076"/>
          <ac:graphicFrameMkLst>
            <pc:docMk/>
            <pc:sldMk cId="214325694" sldId="265"/>
            <ac:graphicFrameMk id="19" creationId="{064654B0-D380-543B-9AC8-0F3BFFEB8E1A}"/>
          </ac:graphicFrameMkLst>
        </pc:graphicFrameChg>
        <pc:graphicFrameChg chg="add mod topLvl">
          <ac:chgData name="이진호/TMT Division/Ackerton" userId="92d3c817-f53c-4f65-98ce-bd6dabb98008" providerId="ADAL" clId="{8C203148-A7A4-437D-B1DC-F79882FD4A3C}" dt="2023-12-22T05:21:39.576" v="11472" actId="1036"/>
          <ac:graphicFrameMkLst>
            <pc:docMk/>
            <pc:sldMk cId="214325694" sldId="265"/>
            <ac:graphicFrameMk id="35" creationId="{4FFA481C-529E-5E1D-F5DD-7E83005388A5}"/>
          </ac:graphicFrameMkLst>
        </pc:graphicFrameChg>
        <pc:graphicFrameChg chg="add mod topLvl">
          <ac:chgData name="이진호/TMT Division/Ackerton" userId="92d3c817-f53c-4f65-98ce-bd6dabb98008" providerId="ADAL" clId="{8C203148-A7A4-437D-B1DC-F79882FD4A3C}" dt="2023-12-22T05:21:39.576" v="11472" actId="1036"/>
          <ac:graphicFrameMkLst>
            <pc:docMk/>
            <pc:sldMk cId="214325694" sldId="265"/>
            <ac:graphicFrameMk id="53" creationId="{7C79D91F-9277-038E-12CE-4166CCEF4C1F}"/>
          </ac:graphicFrameMkLst>
        </pc:graphicFrameChg>
        <pc:picChg chg="mod">
          <ac:chgData name="이진호/TMT Division/Ackerton" userId="92d3c817-f53c-4f65-98ce-bd6dabb98008" providerId="ADAL" clId="{8C203148-A7A4-437D-B1DC-F79882FD4A3C}" dt="2023-12-22T05:09:48.905" v="11435" actId="1076"/>
          <ac:picMkLst>
            <pc:docMk/>
            <pc:sldMk cId="214325694" sldId="265"/>
            <ac:picMk id="2" creationId="{A1F641C6-B133-B81D-0FE8-6187BD54B053}"/>
          </ac:picMkLst>
        </pc:picChg>
        <pc:cxnChg chg="add del mod">
          <ac:chgData name="이진호/TMT Division/Ackerton" userId="92d3c817-f53c-4f65-98ce-bd6dabb98008" providerId="ADAL" clId="{8C203148-A7A4-437D-B1DC-F79882FD4A3C}" dt="2023-12-18T02:14:30.910" v="2339" actId="478"/>
          <ac:cxnSpMkLst>
            <pc:docMk/>
            <pc:sldMk cId="214325694" sldId="265"/>
            <ac:cxnSpMk id="13" creationId="{E4CAAE6E-8E6D-CF31-F0EF-C598BDF810AD}"/>
          </ac:cxnSpMkLst>
        </pc:cxnChg>
        <pc:cxnChg chg="add mod">
          <ac:chgData name="이진호/TMT Division/Ackerton" userId="92d3c817-f53c-4f65-98ce-bd6dabb98008" providerId="ADAL" clId="{8C203148-A7A4-437D-B1DC-F79882FD4A3C}" dt="2023-12-18T04:39:06.221" v="3359" actId="14100"/>
          <ac:cxnSpMkLst>
            <pc:docMk/>
            <pc:sldMk cId="214325694" sldId="265"/>
            <ac:cxnSpMk id="16" creationId="{736EFB30-B9F9-321D-4DE1-41056DEFAD50}"/>
          </ac:cxnSpMkLst>
        </pc:cxnChg>
        <pc:cxnChg chg="add mod">
          <ac:chgData name="이진호/TMT Division/Ackerton" userId="92d3c817-f53c-4f65-98ce-bd6dabb98008" providerId="ADAL" clId="{8C203148-A7A4-437D-B1DC-F79882FD4A3C}" dt="2023-12-22T05:21:38.275" v="11470" actId="554"/>
          <ac:cxnSpMkLst>
            <pc:docMk/>
            <pc:sldMk cId="214325694" sldId="265"/>
            <ac:cxnSpMk id="23" creationId="{46AE3A61-3028-57E5-7E94-8C651A942B8E}"/>
          </ac:cxnSpMkLst>
        </pc:cxnChg>
        <pc:cxnChg chg="add mod">
          <ac:chgData name="이진호/TMT Division/Ackerton" userId="92d3c817-f53c-4f65-98ce-bd6dabb98008" providerId="ADAL" clId="{8C203148-A7A4-437D-B1DC-F79882FD4A3C}" dt="2023-12-22T05:21:38.275" v="11470" actId="554"/>
          <ac:cxnSpMkLst>
            <pc:docMk/>
            <pc:sldMk cId="214325694" sldId="265"/>
            <ac:cxnSpMk id="26" creationId="{568F70E5-C674-8BBC-EA0D-B738EE292820}"/>
          </ac:cxnSpMkLst>
        </pc:cxnChg>
        <pc:cxnChg chg="add del">
          <ac:chgData name="이진호/TMT Division/Ackerton" userId="92d3c817-f53c-4f65-98ce-bd6dabb98008" providerId="ADAL" clId="{8C203148-A7A4-437D-B1DC-F79882FD4A3C}" dt="2023-12-18T04:44:55.823" v="3396" actId="478"/>
          <ac:cxnSpMkLst>
            <pc:docMk/>
            <pc:sldMk cId="214325694" sldId="265"/>
            <ac:cxnSpMk id="55" creationId="{546B5E54-A107-0557-399E-2BA923EFFEE0}"/>
          </ac:cxnSpMkLst>
        </pc:cxnChg>
        <pc:cxnChg chg="add del mod">
          <ac:chgData name="이진호/TMT Division/Ackerton" userId="92d3c817-f53c-4f65-98ce-bd6dabb98008" providerId="ADAL" clId="{8C203148-A7A4-437D-B1DC-F79882FD4A3C}" dt="2023-12-18T04:44:55.823" v="3396" actId="478"/>
          <ac:cxnSpMkLst>
            <pc:docMk/>
            <pc:sldMk cId="214325694" sldId="265"/>
            <ac:cxnSpMk id="57" creationId="{6B8BF4BB-BC90-EB2A-7F18-2018513A7596}"/>
          </ac:cxnSpMkLst>
        </pc:cxnChg>
        <pc:cxnChg chg="add del mod">
          <ac:chgData name="이진호/TMT Division/Ackerton" userId="92d3c817-f53c-4f65-98ce-bd6dabb98008" providerId="ADAL" clId="{8C203148-A7A4-437D-B1DC-F79882FD4A3C}" dt="2023-12-18T04:44:55.823" v="3396" actId="478"/>
          <ac:cxnSpMkLst>
            <pc:docMk/>
            <pc:sldMk cId="214325694" sldId="265"/>
            <ac:cxnSpMk id="59" creationId="{5B69582E-00BA-1F08-AADF-25BC7AE9441A}"/>
          </ac:cxnSpMkLst>
        </pc:cxnChg>
        <pc:cxnChg chg="add mod topLvl">
          <ac:chgData name="이진호/TMT Division/Ackerton" userId="92d3c817-f53c-4f65-98ce-bd6dabb98008" providerId="ADAL" clId="{8C203148-A7A4-437D-B1DC-F79882FD4A3C}" dt="2023-12-22T05:21:39.576" v="11472" actId="1036"/>
          <ac:cxnSpMkLst>
            <pc:docMk/>
            <pc:sldMk cId="214325694" sldId="265"/>
            <ac:cxnSpMk id="62" creationId="{DB1FE552-B7D0-3303-D5CD-18749753A13E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/>
              <a:t>미국 내 가정 별</a:t>
            </a:r>
            <a:r>
              <a:rPr lang="ko-KR" altLang="en-US" sz="1000" b="1" baseline="0" dirty="0"/>
              <a:t> </a:t>
            </a:r>
            <a:r>
              <a:rPr lang="en-US" altLang="ko-KR" sz="1000" b="1" dirty="0"/>
              <a:t>SVOD  </a:t>
            </a:r>
            <a:r>
              <a:rPr lang="ko-KR" altLang="en-US" sz="1000" b="1" dirty="0"/>
              <a:t>스트리밍 서비스</a:t>
            </a:r>
            <a:r>
              <a:rPr lang="ko-KR" altLang="en-US" sz="1000" b="1" baseline="0" dirty="0"/>
              <a:t> 구독 총 금액 변화 </a:t>
            </a:r>
            <a:r>
              <a:rPr lang="en-US" altLang="ko-KR" sz="1000" b="1" baseline="0" dirty="0"/>
              <a:t>(</a:t>
            </a:r>
            <a:r>
              <a:rPr lang="ko-KR" altLang="en-US" sz="1000" b="1" baseline="0" dirty="0"/>
              <a:t>단위</a:t>
            </a:r>
            <a:r>
              <a:rPr lang="en-US" altLang="ko-KR" sz="1000" b="1" baseline="0" dirty="0"/>
              <a:t>: </a:t>
            </a:r>
            <a:r>
              <a:rPr lang="ko-KR" altLang="en-US" sz="1000" b="1" baseline="0" dirty="0"/>
              <a:t>달러</a:t>
            </a:r>
            <a:r>
              <a:rPr lang="en-US" altLang="ko-KR" sz="1000" b="1" baseline="0" dirty="0"/>
              <a:t>)</a:t>
            </a:r>
            <a:r>
              <a:rPr lang="en-US" altLang="ko-KR" sz="1000" b="1" baseline="30000" dirty="0"/>
              <a:t>3)</a:t>
            </a:r>
            <a:endParaRPr lang="en-US" altLang="ko-KR" sz="1000" b="1" dirty="0"/>
          </a:p>
        </c:rich>
      </c:tx>
      <c:layout>
        <c:manualLayout>
          <c:xMode val="edge"/>
          <c:yMode val="edge"/>
          <c:x val="0.1506086956521739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38</c:v>
                </c:pt>
                <c:pt idx="1">
                  <c:v>47</c:v>
                </c:pt>
                <c:pt idx="2">
                  <c:v>55</c:v>
                </c:pt>
                <c:pt idx="3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94-4A03-AC84-0C712F54F3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482048"/>
        <c:axId val="1732247408"/>
      </c:barChart>
      <c:catAx>
        <c:axId val="1210482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2247408"/>
        <c:crosses val="autoZero"/>
        <c:auto val="1"/>
        <c:lblAlgn val="ctr"/>
        <c:lblOffset val="100"/>
        <c:noMultiLvlLbl val="0"/>
      </c:catAx>
      <c:valAx>
        <c:axId val="173224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10482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/>
              <a:t>SVOD</a:t>
            </a:r>
            <a:r>
              <a:rPr lang="en-US" altLang="ko-KR" sz="1000" b="1" baseline="0" dirty="0"/>
              <a:t> </a:t>
            </a:r>
            <a:r>
              <a:rPr lang="ko-KR" altLang="en-US" sz="1000" b="1" baseline="0" dirty="0"/>
              <a:t>구독을 취소하는 이유 </a:t>
            </a:r>
            <a:r>
              <a:rPr lang="en-US" altLang="ko-KR" sz="1000" b="1" baseline="0" dirty="0"/>
              <a:t>(2022)</a:t>
            </a:r>
            <a:r>
              <a:rPr lang="en-US" altLang="ko-KR" sz="1000" b="1" baseline="30000" dirty="0"/>
              <a:t>2)</a:t>
            </a:r>
            <a:endParaRPr lang="en-US" altLang="ko-KR" sz="1000" b="1" dirty="0"/>
          </a:p>
        </c:rich>
      </c:tx>
      <c:layout>
        <c:manualLayout>
          <c:xMode val="edge"/>
          <c:yMode val="edge"/>
          <c:x val="0.18277902057389567"/>
          <c:y val="7.225524839842342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재미 없음</c:v>
                </c:pt>
                <c:pt idx="1">
                  <c:v>콘텐츠 부족</c:v>
                </c:pt>
                <c:pt idx="2">
                  <c:v>비싼 구독 가격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0.21</c:v>
                </c:pt>
                <c:pt idx="1">
                  <c:v>0.23</c:v>
                </c:pt>
                <c:pt idx="2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A5-458C-88E6-7B95020B74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347947696"/>
        <c:axId val="1466085520"/>
      </c:barChart>
      <c:catAx>
        <c:axId val="13479476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66085520"/>
        <c:crosses val="autoZero"/>
        <c:auto val="1"/>
        <c:lblAlgn val="ctr"/>
        <c:lblOffset val="100"/>
        <c:noMultiLvlLbl val="0"/>
      </c:catAx>
      <c:valAx>
        <c:axId val="14660855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47947696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/>
              <a:t>스트리밍 서비스 別 가격 증가 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단위</a:t>
            </a:r>
            <a:r>
              <a:rPr lang="en-US" altLang="ko-KR" sz="1000" b="1" dirty="0"/>
              <a:t>: $)</a:t>
            </a:r>
            <a:endParaRPr lang="ko-KR" altLang="en-US" sz="1000" b="1" dirty="0"/>
          </a:p>
        </c:rich>
      </c:tx>
      <c:layout>
        <c:manualLayout>
          <c:xMode val="edge"/>
          <c:yMode val="edge"/>
          <c:x val="0.10739260508020143"/>
          <c:y val="1.12150539580972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Netflix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13</c:v>
                </c:pt>
                <c:pt idx="1">
                  <c:v>14</c:v>
                </c:pt>
                <c:pt idx="2">
                  <c:v>15.5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E1-45E7-8022-35DDA29CAC9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Disney +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7</c:v>
                </c:pt>
                <c:pt idx="1">
                  <c:v>11</c:v>
                </c:pt>
                <c:pt idx="2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E1-45E7-8022-35DDA29CAC9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Hulu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8</c:v>
                </c:pt>
                <c:pt idx="1">
                  <c:v>13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CE1-45E7-8022-35DDA29CAC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65396112"/>
        <c:axId val="1864187264"/>
      </c:barChart>
      <c:catAx>
        <c:axId val="1865396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64187264"/>
        <c:crosses val="autoZero"/>
        <c:auto val="1"/>
        <c:lblAlgn val="ctr"/>
        <c:lblOffset val="100"/>
        <c:noMultiLvlLbl val="0"/>
      </c:catAx>
      <c:valAx>
        <c:axId val="1864187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65396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/>
              <a:t>SVOD</a:t>
            </a:r>
            <a:r>
              <a:rPr lang="ko-KR" altLang="en-US" sz="1000" b="1" dirty="0"/>
              <a:t> 스트리밍 서비스 기업 수</a:t>
            </a:r>
            <a:r>
              <a:rPr lang="en-US" altLang="ko-KR" sz="1000" b="1" baseline="30000" dirty="0"/>
              <a:t>4)</a:t>
            </a:r>
            <a:endParaRPr lang="en-US" sz="1000" b="1" dirty="0"/>
          </a:p>
        </c:rich>
      </c:tx>
      <c:layout>
        <c:manualLayout>
          <c:xMode val="edge"/>
          <c:yMode val="edge"/>
          <c:x val="0.18091039237612266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Sheet1!$A$2:$A$3</c:f>
              <c:numCache>
                <c:formatCode>General</c:formatCode>
                <c:ptCount val="2"/>
                <c:pt idx="0">
                  <c:v>2020</c:v>
                </c:pt>
                <c:pt idx="1">
                  <c:v>2023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71</c:v>
                </c:pt>
                <c:pt idx="1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93-904F-9740-23B6F94EFF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95229824"/>
        <c:axId val="2095793312"/>
      </c:barChart>
      <c:catAx>
        <c:axId val="2095229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95793312"/>
        <c:crosses val="autoZero"/>
        <c:auto val="1"/>
        <c:lblAlgn val="ctr"/>
        <c:lblOffset val="100"/>
        <c:noMultiLvlLbl val="0"/>
      </c:catAx>
      <c:valAx>
        <c:axId val="2095793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95229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/>
              <a:t>스트리밍 서비스 별 영화 수 </a:t>
            </a:r>
            <a:r>
              <a:rPr lang="en-US" altLang="ko-KR" sz="1000" b="1" dirty="0"/>
              <a:t>(2023)</a:t>
            </a:r>
          </a:p>
        </c:rich>
      </c:tx>
      <c:layout>
        <c:manualLayout>
          <c:xMode val="edge"/>
          <c:yMode val="edge"/>
          <c:x val="0.18340161774886793"/>
          <c:y val="3.2283624255401442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영화 수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ko-KR"/>
                      <a:t>26300+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D4ED-124F-8A1A-AAA5ED50EDE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altLang="ko-KR"/>
                      <a:t>6093+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D4ED-124F-8A1A-AAA5ED50EDE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altLang="ko-KR"/>
                      <a:t>6000+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D4ED-124F-8A1A-AAA5ED50EDE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altLang="ko-KR"/>
                      <a:t>1980+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D4ED-124F-8A1A-AAA5ED50EDE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Amazon Prime</c:v>
                </c:pt>
                <c:pt idx="1">
                  <c:v>Netflix</c:v>
                </c:pt>
                <c:pt idx="2">
                  <c:v>Wavve (웨이브)</c:v>
                </c:pt>
                <c:pt idx="3">
                  <c:v>Disney +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26300</c:v>
                </c:pt>
                <c:pt idx="1">
                  <c:v>6093</c:v>
                </c:pt>
                <c:pt idx="2">
                  <c:v>6000</c:v>
                </c:pt>
                <c:pt idx="3">
                  <c:v>1980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4ED-124F-8A1A-AAA5ED50ED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오리지널 콘텐츠 수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Amazon Prime</c:v>
                </c:pt>
                <c:pt idx="1">
                  <c:v>Netflix</c:v>
                </c:pt>
                <c:pt idx="2">
                  <c:v>Wavve (웨이브)</c:v>
                </c:pt>
                <c:pt idx="3">
                  <c:v>Disney +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5-D4ED-124F-8A1A-AAA5ED50ED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39171551"/>
        <c:axId val="1521837407"/>
      </c:barChart>
      <c:catAx>
        <c:axId val="16391715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21837407"/>
        <c:crosses val="autoZero"/>
        <c:auto val="1"/>
        <c:lblAlgn val="ctr"/>
        <c:lblOffset val="100"/>
        <c:noMultiLvlLbl val="0"/>
      </c:catAx>
      <c:valAx>
        <c:axId val="15218374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39171551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84AD2-2389-4329-A233-50A100215BCE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90604-E0AF-4621-8620-7FC770E5D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004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5266C-3460-4C00-B358-AE3AF7031C50}" type="datetime1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BB91-CFD6-49A4-9A9F-90F8238EA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804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17EB0-44C9-4DAA-B8EF-00194622D5E7}" type="datetime1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BB91-CFD6-49A4-9A9F-90F8238EA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92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682F-6F16-41BE-B1AE-6465D7AF6DAF}" type="datetime1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BB91-CFD6-49A4-9A9F-90F8238EA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92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6B55-2B51-4703-9AAF-87ACE068BBDC}" type="datetime1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BB91-CFD6-49A4-9A9F-90F8238EA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12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8374-B1C7-4592-BFD8-0FC5667528CF}" type="datetime1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BB91-CFD6-49A4-9A9F-90F8238EA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8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FCB9-6C65-40EF-9F6A-5216379665AC}" type="datetime1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BB91-CFD6-49A4-9A9F-90F8238EA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79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BC11-74D8-465D-B4A5-EEBCE662E9D5}" type="datetime1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BB91-CFD6-49A4-9A9F-90F8238EA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07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91EC-D474-4DF2-8BB3-97800D8B1D2A}" type="datetime1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BB91-CFD6-49A4-9A9F-90F8238EA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01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4E33-C96C-4DCA-9686-EEB88AC0F6C6}" type="datetime1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BB91-CFD6-49A4-9A9F-90F8238EA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03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8BD7-456F-4A90-9698-4D1666C6C47D}" type="datetime1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BB91-CFD6-49A4-9A9F-90F8238EA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41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6304D-A18F-4B8C-AE6F-3B0B8EFD8153}" type="datetime1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BB91-CFD6-49A4-9A9F-90F8238EA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70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F1193-0399-4181-93FA-B39F47BC88EC}" type="datetime1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9BB91-CFD6-49A4-9A9F-90F8238EA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867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hyperlink" Target="https://www.reviews.org/tv-service/streaming-in-2022-is-netflix-in-for-a-big-subscriber-surprise/" TargetMode="External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hyperlink" Target="https://www.statista.com/statistics/831235/video-streaming-service-monthly-cost/" TargetMode="External"/><Relationship Id="rId4" Type="http://schemas.openxmlformats.org/officeDocument/2006/relationships/hyperlink" Target="https://www.statista.com/statistics/785623/cancel-online-streaming-service-subscription-worldwide/" TargetMode="External"/><Relationship Id="rId9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ortunebusinessinsights.com/video-streaming-market-103057#:~:text=The%20global%20video%20streaming%20market,19.3%25%20during%20the%20forecast%20period.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statista.com/statistics/785623/cancel-online-streaming-service-subscription-worldwide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List_of_streaming_media_services" TargetMode="External"/><Relationship Id="rId5" Type="http://schemas.openxmlformats.org/officeDocument/2006/relationships/chart" Target="../charts/chart5.xml"/><Relationship Id="rId4" Type="http://schemas.openxmlformats.org/officeDocument/2006/relationships/chart" Target="../charts/chart4.xml"/><Relationship Id="rId9" Type="http://schemas.openxmlformats.org/officeDocument/2006/relationships/hyperlink" Target="https://www.entrepreneur.com/business-news/the-end-to-bad-streaming-recommendations/429494#:~:text=Consumers%20desire%20better%20streaming%20recommendations%20and%20are%20eager,another%20in%20order%20to%20better%20personalize%20their%20content.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3">
            <a:extLst>
              <a:ext uri="{FF2B5EF4-FFF2-40B4-BE49-F238E27FC236}">
                <a16:creationId xmlns:a16="http://schemas.microsoft.com/office/drawing/2014/main" id="{E5376142-B5DF-84A2-BF99-94A5B2EA7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-6263" y="0"/>
            <a:ext cx="9912263" cy="6864263"/>
          </a:xfrm>
          <a:prstGeom prst="rect">
            <a:avLst/>
          </a:prstGeom>
        </p:spPr>
      </p:pic>
      <p:pic>
        <p:nvPicPr>
          <p:cNvPr id="11" name="그림 13">
            <a:extLst>
              <a:ext uri="{FF2B5EF4-FFF2-40B4-BE49-F238E27FC236}">
                <a16:creationId xmlns:a16="http://schemas.microsoft.com/office/drawing/2014/main" id="{6110CEB5-BDFE-D146-F1FF-09DAB6F37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309" y="6271016"/>
            <a:ext cx="2467786" cy="3138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6174E7-AEBA-E594-AB29-9C75D20DF0F3}"/>
              </a:ext>
            </a:extLst>
          </p:cNvPr>
          <p:cNvSpPr txBox="1"/>
          <p:nvPr/>
        </p:nvSpPr>
        <p:spPr>
          <a:xfrm>
            <a:off x="407094" y="4590789"/>
            <a:ext cx="6112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+mj-ea"/>
                <a:ea typeface="+mj-ea"/>
                <a:cs typeface="Nirmala Text" panose="020B0604020202020204" pitchFamily="34" charset="0"/>
              </a:rPr>
              <a:t>생성형 </a:t>
            </a:r>
            <a:r>
              <a:rPr lang="en-US" altLang="ko-KR" sz="2400" dirty="0">
                <a:solidFill>
                  <a:schemeClr val="bg1"/>
                </a:solidFill>
                <a:latin typeface="+mj-ea"/>
                <a:ea typeface="+mj-ea"/>
                <a:cs typeface="Nirmala Text" panose="020B0604020202020204" pitchFamily="34" charset="0"/>
              </a:rPr>
              <a:t>AI</a:t>
            </a:r>
            <a:r>
              <a:rPr lang="ko-KR" altLang="en-US" sz="2400" dirty="0" err="1">
                <a:solidFill>
                  <a:schemeClr val="bg1"/>
                </a:solidFill>
                <a:latin typeface="+mj-ea"/>
                <a:ea typeface="+mj-ea"/>
                <a:cs typeface="Nirmala Text" panose="020B0604020202020204" pitchFamily="34" charset="0"/>
              </a:rPr>
              <a:t>를</a:t>
            </a:r>
            <a:r>
              <a:rPr lang="ko-KR" altLang="en-US" sz="2400" dirty="0">
                <a:solidFill>
                  <a:schemeClr val="bg1"/>
                </a:solidFill>
                <a:latin typeface="+mj-ea"/>
                <a:ea typeface="+mj-ea"/>
                <a:cs typeface="Nirmala Text" panose="020B0604020202020204" pitchFamily="34" charset="0"/>
              </a:rPr>
              <a:t> 통한 콘텐츠 추천 시스템 제안</a:t>
            </a:r>
            <a:endParaRPr lang="en-US" sz="2400" dirty="0">
              <a:solidFill>
                <a:schemeClr val="bg1"/>
              </a:solidFill>
              <a:latin typeface="+mj-ea"/>
              <a:ea typeface="+mj-ea"/>
              <a:cs typeface="Nirmala Text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B252E4-7FEA-2A43-4505-746F8F20D803}"/>
              </a:ext>
            </a:extLst>
          </p:cNvPr>
          <p:cNvSpPr txBox="1"/>
          <p:nvPr/>
        </p:nvSpPr>
        <p:spPr>
          <a:xfrm>
            <a:off x="407094" y="6058605"/>
            <a:ext cx="46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인턴 </a:t>
            </a:r>
            <a:r>
              <a:rPr lang="ko-KR" altLang="en-US">
                <a:solidFill>
                  <a:schemeClr val="bg1"/>
                </a:solidFill>
              </a:rPr>
              <a:t>과제 최종 제안 </a:t>
            </a:r>
            <a:r>
              <a:rPr lang="ko-KR" altLang="en-US" dirty="0">
                <a:solidFill>
                  <a:schemeClr val="bg1"/>
                </a:solidFill>
              </a:rPr>
              <a:t>보고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111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4">
            <a:extLst>
              <a:ext uri="{FF2B5EF4-FFF2-40B4-BE49-F238E27FC236}">
                <a16:creationId xmlns:a16="http://schemas.microsoft.com/office/drawing/2014/main" id="{786F5BE8-B10D-8613-5B66-D740A7089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" y="81"/>
            <a:ext cx="9906000" cy="68579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BC984A-264A-8EAA-4721-A29D12D96212}"/>
              </a:ext>
            </a:extLst>
          </p:cNvPr>
          <p:cNvSpPr txBox="1"/>
          <p:nvPr/>
        </p:nvSpPr>
        <p:spPr>
          <a:xfrm>
            <a:off x="346633" y="3141294"/>
            <a:ext cx="142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</a:rPr>
              <a:t>CONTENTS</a:t>
            </a:r>
            <a:endParaRPr lang="ko-KR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E3ABE1-8AC1-53E6-E93A-3B5C6B7C1159}"/>
              </a:ext>
            </a:extLst>
          </p:cNvPr>
          <p:cNvSpPr txBox="1"/>
          <p:nvPr/>
        </p:nvSpPr>
        <p:spPr>
          <a:xfrm>
            <a:off x="2268134" y="3073187"/>
            <a:ext cx="5421970" cy="1439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500" dirty="0"/>
              <a:t>SVOD </a:t>
            </a:r>
            <a:r>
              <a:rPr lang="ko-KR" altLang="en-US" sz="1500" dirty="0"/>
              <a:t>스트리밍 서비스의 고객 이탈 증가</a:t>
            </a:r>
            <a:endParaRPr lang="en-US" altLang="ko-KR" sz="15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/>
              <a:t>생성형 </a:t>
            </a:r>
            <a:r>
              <a:rPr lang="en-US" altLang="ko-KR" sz="1500" dirty="0"/>
              <a:t>AI</a:t>
            </a:r>
            <a:r>
              <a:rPr lang="ko-KR" altLang="en-US" sz="1500" dirty="0"/>
              <a:t> 추천 시스템을 통한 문제 해결</a:t>
            </a:r>
            <a:endParaRPr lang="en-US" altLang="ko-KR" sz="15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/>
              <a:t>생성형 </a:t>
            </a:r>
            <a:r>
              <a:rPr lang="en-US" altLang="ko-KR" sz="1500" dirty="0"/>
              <a:t>AI </a:t>
            </a:r>
            <a:r>
              <a:rPr lang="ko-KR" altLang="en-US" sz="1500" dirty="0"/>
              <a:t>추천 시스템이 제시하는 </a:t>
            </a:r>
            <a:r>
              <a:rPr lang="en-US" altLang="ko-KR" sz="1500" dirty="0"/>
              <a:t>SVOD </a:t>
            </a:r>
            <a:r>
              <a:rPr lang="ko-KR" altLang="en-US" sz="1500" dirty="0"/>
              <a:t>스트리밍 서비스의 미래 전망</a:t>
            </a:r>
            <a:endParaRPr lang="en-US" altLang="ko-KR" sz="1500" dirty="0"/>
          </a:p>
        </p:txBody>
      </p:sp>
      <p:pic>
        <p:nvPicPr>
          <p:cNvPr id="10" name="그림 6">
            <a:extLst>
              <a:ext uri="{FF2B5EF4-FFF2-40B4-BE49-F238E27FC236}">
                <a16:creationId xmlns:a16="http://schemas.microsoft.com/office/drawing/2014/main" id="{170DB2E2-8D7D-9A5A-B865-12CCE59F4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80" y="851587"/>
            <a:ext cx="1739313" cy="8025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E9FB0D-ABBF-1700-F79C-19F4309EBAE2}"/>
              </a:ext>
            </a:extLst>
          </p:cNvPr>
          <p:cNvSpPr txBox="1"/>
          <p:nvPr/>
        </p:nvSpPr>
        <p:spPr>
          <a:xfrm>
            <a:off x="410566" y="5685678"/>
            <a:ext cx="3788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i="1" dirty="0"/>
              <a:t>SVOD: Subscription Video on Demand (ex:</a:t>
            </a:r>
            <a:r>
              <a:rPr lang="ko-KR" altLang="en-US" sz="1000" i="1" dirty="0"/>
              <a:t> </a:t>
            </a:r>
            <a:r>
              <a:rPr lang="en-US" altLang="ko-KR" sz="1000" i="1" dirty="0" err="1"/>
              <a:t>Wavve</a:t>
            </a:r>
            <a:r>
              <a:rPr lang="en-US" altLang="ko-KR" sz="1000" i="1" dirty="0"/>
              <a:t>, Netflix</a:t>
            </a:r>
            <a:r>
              <a:rPr lang="en-US" altLang="ko-KR" sz="1000" i="1"/>
              <a:t>, Hulu, </a:t>
            </a:r>
            <a:r>
              <a:rPr lang="en-US" altLang="ko-KR" sz="1000" i="1" dirty="0"/>
              <a:t>…)</a:t>
            </a:r>
            <a:endParaRPr lang="ko-KR" alt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401632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1F641C6-B133-B81D-0FE8-6187BD54B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791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910FF3F-DCAE-EB2E-60E5-D1CF0C5224FF}"/>
              </a:ext>
            </a:extLst>
          </p:cNvPr>
          <p:cNvSpPr/>
          <p:nvPr/>
        </p:nvSpPr>
        <p:spPr>
          <a:xfrm>
            <a:off x="7943102" y="81"/>
            <a:ext cx="1962898" cy="685791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8E201E70-0D90-F8A6-995B-C3F66893FF8D}"/>
              </a:ext>
            </a:extLst>
          </p:cNvPr>
          <p:cNvSpPr/>
          <p:nvPr/>
        </p:nvSpPr>
        <p:spPr>
          <a:xfrm rot="10800000" flipV="1">
            <a:off x="553642" y="3077103"/>
            <a:ext cx="8798716" cy="908240"/>
          </a:xfrm>
          <a:prstGeom prst="triangle">
            <a:avLst/>
          </a:prstGeom>
          <a:gradFill>
            <a:gsLst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6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365332-EACB-B47F-019F-9EF0450D0477}"/>
              </a:ext>
            </a:extLst>
          </p:cNvPr>
          <p:cNvSpPr txBox="1"/>
          <p:nvPr/>
        </p:nvSpPr>
        <p:spPr>
          <a:xfrm>
            <a:off x="294432" y="343652"/>
            <a:ext cx="5715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SVOD </a:t>
            </a:r>
            <a:r>
              <a:rPr lang="ko-KR" altLang="en-US" b="1" dirty="0">
                <a:latin typeface="+mj-ea"/>
                <a:ea typeface="+mj-ea"/>
              </a:rPr>
              <a:t>스트리밍 서비스의 고객 이탈 증가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74A29-5965-352C-64A7-0B414AAE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BB91-CFD6-49A4-9A9F-90F8238EA499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454DBB4-F2B5-2FA7-69BA-36553D2E4728}"/>
              </a:ext>
            </a:extLst>
          </p:cNvPr>
          <p:cNvGrpSpPr/>
          <p:nvPr/>
        </p:nvGrpSpPr>
        <p:grpSpPr>
          <a:xfrm>
            <a:off x="3711647" y="1598489"/>
            <a:ext cx="2482705" cy="1495695"/>
            <a:chOff x="166683" y="1540950"/>
            <a:chExt cx="2482705" cy="1668297"/>
          </a:xfrm>
        </p:grpSpPr>
        <p:sp>
          <p:nvSpPr>
            <p:cNvPr id="7" name="자유형: 도형 154">
              <a:extLst>
                <a:ext uri="{FF2B5EF4-FFF2-40B4-BE49-F238E27FC236}">
                  <a16:creationId xmlns:a16="http://schemas.microsoft.com/office/drawing/2014/main" id="{0B64261E-8913-38C2-C147-A4B40F562956}"/>
                </a:ext>
              </a:extLst>
            </p:cNvPr>
            <p:cNvSpPr/>
            <p:nvPr/>
          </p:nvSpPr>
          <p:spPr>
            <a:xfrm>
              <a:off x="622061" y="1540950"/>
              <a:ext cx="357331" cy="593049"/>
            </a:xfrm>
            <a:custGeom>
              <a:avLst/>
              <a:gdLst>
                <a:gd name="connsiteX0" fmla="*/ 108000 w 216000"/>
                <a:gd name="connsiteY0" fmla="*/ 0 h 348570"/>
                <a:gd name="connsiteX1" fmla="*/ 162000 w 216000"/>
                <a:gd name="connsiteY1" fmla="*/ 54000 h 348570"/>
                <a:gd name="connsiteX2" fmla="*/ 146184 w 216000"/>
                <a:gd name="connsiteY2" fmla="*/ 92184 h 348570"/>
                <a:gd name="connsiteX3" fmla="*/ 135594 w 216000"/>
                <a:gd name="connsiteY3" fmla="*/ 96570 h 348570"/>
                <a:gd name="connsiteX4" fmla="*/ 179999 w 216000"/>
                <a:gd name="connsiteY4" fmla="*/ 96570 h 348570"/>
                <a:gd name="connsiteX5" fmla="*/ 216000 w 216000"/>
                <a:gd name="connsiteY5" fmla="*/ 132571 h 348570"/>
                <a:gd name="connsiteX6" fmla="*/ 216000 w 216000"/>
                <a:gd name="connsiteY6" fmla="*/ 312569 h 348570"/>
                <a:gd name="connsiteX7" fmla="*/ 179999 w 216000"/>
                <a:gd name="connsiteY7" fmla="*/ 348570 h 348570"/>
                <a:gd name="connsiteX8" fmla="*/ 36001 w 216000"/>
                <a:gd name="connsiteY8" fmla="*/ 348570 h 348570"/>
                <a:gd name="connsiteX9" fmla="*/ 0 w 216000"/>
                <a:gd name="connsiteY9" fmla="*/ 312569 h 348570"/>
                <a:gd name="connsiteX10" fmla="*/ 0 w 216000"/>
                <a:gd name="connsiteY10" fmla="*/ 132571 h 348570"/>
                <a:gd name="connsiteX11" fmla="*/ 36001 w 216000"/>
                <a:gd name="connsiteY11" fmla="*/ 96570 h 348570"/>
                <a:gd name="connsiteX12" fmla="*/ 80406 w 216000"/>
                <a:gd name="connsiteY12" fmla="*/ 96570 h 348570"/>
                <a:gd name="connsiteX13" fmla="*/ 69817 w 216000"/>
                <a:gd name="connsiteY13" fmla="*/ 92184 h 348570"/>
                <a:gd name="connsiteX14" fmla="*/ 54000 w 216000"/>
                <a:gd name="connsiteY14" fmla="*/ 54000 h 348570"/>
                <a:gd name="connsiteX15" fmla="*/ 108000 w 216000"/>
                <a:gd name="connsiteY15" fmla="*/ 0 h 34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6000" h="348570">
                  <a:moveTo>
                    <a:pt x="108000" y="0"/>
                  </a:moveTo>
                  <a:cubicBezTo>
                    <a:pt x="137823" y="0"/>
                    <a:pt x="162000" y="24177"/>
                    <a:pt x="162000" y="54000"/>
                  </a:cubicBezTo>
                  <a:cubicBezTo>
                    <a:pt x="162000" y="68911"/>
                    <a:pt x="155956" y="82411"/>
                    <a:pt x="146184" y="92184"/>
                  </a:cubicBezTo>
                  <a:lnTo>
                    <a:pt x="135594" y="96570"/>
                  </a:lnTo>
                  <a:lnTo>
                    <a:pt x="179999" y="96570"/>
                  </a:lnTo>
                  <a:cubicBezTo>
                    <a:pt x="199882" y="96570"/>
                    <a:pt x="216000" y="112688"/>
                    <a:pt x="216000" y="132571"/>
                  </a:cubicBezTo>
                  <a:lnTo>
                    <a:pt x="216000" y="312569"/>
                  </a:lnTo>
                  <a:cubicBezTo>
                    <a:pt x="216000" y="332452"/>
                    <a:pt x="199882" y="348570"/>
                    <a:pt x="179999" y="348570"/>
                  </a:cubicBezTo>
                  <a:lnTo>
                    <a:pt x="36001" y="348570"/>
                  </a:lnTo>
                  <a:cubicBezTo>
                    <a:pt x="16118" y="348570"/>
                    <a:pt x="0" y="332452"/>
                    <a:pt x="0" y="312569"/>
                  </a:cubicBezTo>
                  <a:lnTo>
                    <a:pt x="0" y="132571"/>
                  </a:lnTo>
                  <a:cubicBezTo>
                    <a:pt x="0" y="112688"/>
                    <a:pt x="16118" y="96570"/>
                    <a:pt x="36001" y="96570"/>
                  </a:cubicBezTo>
                  <a:lnTo>
                    <a:pt x="80406" y="96570"/>
                  </a:lnTo>
                  <a:lnTo>
                    <a:pt x="69817" y="92184"/>
                  </a:lnTo>
                  <a:cubicBezTo>
                    <a:pt x="60044" y="82411"/>
                    <a:pt x="54000" y="68911"/>
                    <a:pt x="54000" y="54000"/>
                  </a:cubicBezTo>
                  <a:cubicBezTo>
                    <a:pt x="54000" y="24177"/>
                    <a:pt x="78177" y="0"/>
                    <a:pt x="108000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8575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vert="horz" wrap="square" lIns="32500" tIns="32500" rIns="32500" bIns="32500" rtlCol="0" anchor="ctr">
              <a:noAutofit/>
            </a:bodyPr>
            <a:lstStyle/>
            <a:p>
              <a:pPr algn="ctr" defTabSz="825450" fontAlgn="base">
                <a:lnSpc>
                  <a:spcPct val="120000"/>
                </a:lnSpc>
                <a:spcBef>
                  <a:spcPts val="271"/>
                </a:spcBef>
                <a:spcAft>
                  <a:spcPct val="0"/>
                </a:spcAft>
              </a:pPr>
              <a:endParaRPr kumimoji="1" lang="ko-KR" altLang="en-US" sz="1083" kern="0" spc="-47" dirty="0">
                <a:ln w="6350"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Tahoma" panose="020B0604030504040204" pitchFamily="34" charset="0"/>
              </a:endParaRPr>
            </a:p>
          </p:txBody>
        </p:sp>
        <p:sp>
          <p:nvSpPr>
            <p:cNvPr id="8" name="자유형: 도형 154">
              <a:extLst>
                <a:ext uri="{FF2B5EF4-FFF2-40B4-BE49-F238E27FC236}">
                  <a16:creationId xmlns:a16="http://schemas.microsoft.com/office/drawing/2014/main" id="{495E0C86-56AB-258B-8B66-343C1C23AD52}"/>
                </a:ext>
              </a:extLst>
            </p:cNvPr>
            <p:cNvSpPr/>
            <p:nvPr/>
          </p:nvSpPr>
          <p:spPr>
            <a:xfrm>
              <a:off x="1144301" y="1803027"/>
              <a:ext cx="205217" cy="330972"/>
            </a:xfrm>
            <a:custGeom>
              <a:avLst/>
              <a:gdLst>
                <a:gd name="connsiteX0" fmla="*/ 108000 w 216000"/>
                <a:gd name="connsiteY0" fmla="*/ 0 h 348570"/>
                <a:gd name="connsiteX1" fmla="*/ 162000 w 216000"/>
                <a:gd name="connsiteY1" fmla="*/ 54000 h 348570"/>
                <a:gd name="connsiteX2" fmla="*/ 146184 w 216000"/>
                <a:gd name="connsiteY2" fmla="*/ 92184 h 348570"/>
                <a:gd name="connsiteX3" fmla="*/ 135594 w 216000"/>
                <a:gd name="connsiteY3" fmla="*/ 96570 h 348570"/>
                <a:gd name="connsiteX4" fmla="*/ 179999 w 216000"/>
                <a:gd name="connsiteY4" fmla="*/ 96570 h 348570"/>
                <a:gd name="connsiteX5" fmla="*/ 216000 w 216000"/>
                <a:gd name="connsiteY5" fmla="*/ 132571 h 348570"/>
                <a:gd name="connsiteX6" fmla="*/ 216000 w 216000"/>
                <a:gd name="connsiteY6" fmla="*/ 312569 h 348570"/>
                <a:gd name="connsiteX7" fmla="*/ 179999 w 216000"/>
                <a:gd name="connsiteY7" fmla="*/ 348570 h 348570"/>
                <a:gd name="connsiteX8" fmla="*/ 36001 w 216000"/>
                <a:gd name="connsiteY8" fmla="*/ 348570 h 348570"/>
                <a:gd name="connsiteX9" fmla="*/ 0 w 216000"/>
                <a:gd name="connsiteY9" fmla="*/ 312569 h 348570"/>
                <a:gd name="connsiteX10" fmla="*/ 0 w 216000"/>
                <a:gd name="connsiteY10" fmla="*/ 132571 h 348570"/>
                <a:gd name="connsiteX11" fmla="*/ 36001 w 216000"/>
                <a:gd name="connsiteY11" fmla="*/ 96570 h 348570"/>
                <a:gd name="connsiteX12" fmla="*/ 80406 w 216000"/>
                <a:gd name="connsiteY12" fmla="*/ 96570 h 348570"/>
                <a:gd name="connsiteX13" fmla="*/ 69817 w 216000"/>
                <a:gd name="connsiteY13" fmla="*/ 92184 h 348570"/>
                <a:gd name="connsiteX14" fmla="*/ 54000 w 216000"/>
                <a:gd name="connsiteY14" fmla="*/ 54000 h 348570"/>
                <a:gd name="connsiteX15" fmla="*/ 108000 w 216000"/>
                <a:gd name="connsiteY15" fmla="*/ 0 h 34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6000" h="348570">
                  <a:moveTo>
                    <a:pt x="108000" y="0"/>
                  </a:moveTo>
                  <a:cubicBezTo>
                    <a:pt x="137823" y="0"/>
                    <a:pt x="162000" y="24177"/>
                    <a:pt x="162000" y="54000"/>
                  </a:cubicBezTo>
                  <a:cubicBezTo>
                    <a:pt x="162000" y="68911"/>
                    <a:pt x="155956" y="82411"/>
                    <a:pt x="146184" y="92184"/>
                  </a:cubicBezTo>
                  <a:lnTo>
                    <a:pt x="135594" y="96570"/>
                  </a:lnTo>
                  <a:lnTo>
                    <a:pt x="179999" y="96570"/>
                  </a:lnTo>
                  <a:cubicBezTo>
                    <a:pt x="199882" y="96570"/>
                    <a:pt x="216000" y="112688"/>
                    <a:pt x="216000" y="132571"/>
                  </a:cubicBezTo>
                  <a:lnTo>
                    <a:pt x="216000" y="312569"/>
                  </a:lnTo>
                  <a:cubicBezTo>
                    <a:pt x="216000" y="332452"/>
                    <a:pt x="199882" y="348570"/>
                    <a:pt x="179999" y="348570"/>
                  </a:cubicBezTo>
                  <a:lnTo>
                    <a:pt x="36001" y="348570"/>
                  </a:lnTo>
                  <a:cubicBezTo>
                    <a:pt x="16118" y="348570"/>
                    <a:pt x="0" y="332452"/>
                    <a:pt x="0" y="312569"/>
                  </a:cubicBezTo>
                  <a:lnTo>
                    <a:pt x="0" y="132571"/>
                  </a:lnTo>
                  <a:cubicBezTo>
                    <a:pt x="0" y="112688"/>
                    <a:pt x="16118" y="96570"/>
                    <a:pt x="36001" y="96570"/>
                  </a:cubicBezTo>
                  <a:lnTo>
                    <a:pt x="80406" y="96570"/>
                  </a:lnTo>
                  <a:lnTo>
                    <a:pt x="69817" y="92184"/>
                  </a:lnTo>
                  <a:cubicBezTo>
                    <a:pt x="60044" y="82411"/>
                    <a:pt x="54000" y="68911"/>
                    <a:pt x="54000" y="54000"/>
                  </a:cubicBezTo>
                  <a:cubicBezTo>
                    <a:pt x="54000" y="24177"/>
                    <a:pt x="78177" y="0"/>
                    <a:pt x="10800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vert="horz" wrap="square" lIns="32500" tIns="32500" rIns="32500" bIns="32500" rtlCol="0" anchor="ctr">
              <a:noAutofit/>
            </a:bodyPr>
            <a:lstStyle/>
            <a:p>
              <a:pPr algn="ctr" defTabSz="825450" fontAlgn="base">
                <a:lnSpc>
                  <a:spcPct val="120000"/>
                </a:lnSpc>
                <a:spcBef>
                  <a:spcPts val="271"/>
                </a:spcBef>
                <a:spcAft>
                  <a:spcPct val="0"/>
                </a:spcAft>
              </a:pPr>
              <a:endParaRPr kumimoji="1" lang="ko-KR" altLang="en-US" sz="1083" kern="0" spc="-47" dirty="0">
                <a:ln w="6350"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Tahoma" panose="020B0604030504040204" pitchFamily="34" charset="0"/>
              </a:endParaRPr>
            </a:p>
          </p:txBody>
        </p:sp>
        <p:sp>
          <p:nvSpPr>
            <p:cNvPr id="9" name="자유형: 도형 154">
              <a:extLst>
                <a:ext uri="{FF2B5EF4-FFF2-40B4-BE49-F238E27FC236}">
                  <a16:creationId xmlns:a16="http://schemas.microsoft.com/office/drawing/2014/main" id="{20AC396B-BE47-D98A-6CB3-9C4B5540FCBC}"/>
                </a:ext>
              </a:extLst>
            </p:cNvPr>
            <p:cNvSpPr/>
            <p:nvPr/>
          </p:nvSpPr>
          <p:spPr>
            <a:xfrm>
              <a:off x="1514427" y="1803027"/>
              <a:ext cx="205217" cy="330972"/>
            </a:xfrm>
            <a:custGeom>
              <a:avLst/>
              <a:gdLst>
                <a:gd name="connsiteX0" fmla="*/ 108000 w 216000"/>
                <a:gd name="connsiteY0" fmla="*/ 0 h 348570"/>
                <a:gd name="connsiteX1" fmla="*/ 162000 w 216000"/>
                <a:gd name="connsiteY1" fmla="*/ 54000 h 348570"/>
                <a:gd name="connsiteX2" fmla="*/ 146184 w 216000"/>
                <a:gd name="connsiteY2" fmla="*/ 92184 h 348570"/>
                <a:gd name="connsiteX3" fmla="*/ 135594 w 216000"/>
                <a:gd name="connsiteY3" fmla="*/ 96570 h 348570"/>
                <a:gd name="connsiteX4" fmla="*/ 179999 w 216000"/>
                <a:gd name="connsiteY4" fmla="*/ 96570 h 348570"/>
                <a:gd name="connsiteX5" fmla="*/ 216000 w 216000"/>
                <a:gd name="connsiteY5" fmla="*/ 132571 h 348570"/>
                <a:gd name="connsiteX6" fmla="*/ 216000 w 216000"/>
                <a:gd name="connsiteY6" fmla="*/ 312569 h 348570"/>
                <a:gd name="connsiteX7" fmla="*/ 179999 w 216000"/>
                <a:gd name="connsiteY7" fmla="*/ 348570 h 348570"/>
                <a:gd name="connsiteX8" fmla="*/ 36001 w 216000"/>
                <a:gd name="connsiteY8" fmla="*/ 348570 h 348570"/>
                <a:gd name="connsiteX9" fmla="*/ 0 w 216000"/>
                <a:gd name="connsiteY9" fmla="*/ 312569 h 348570"/>
                <a:gd name="connsiteX10" fmla="*/ 0 w 216000"/>
                <a:gd name="connsiteY10" fmla="*/ 132571 h 348570"/>
                <a:gd name="connsiteX11" fmla="*/ 36001 w 216000"/>
                <a:gd name="connsiteY11" fmla="*/ 96570 h 348570"/>
                <a:gd name="connsiteX12" fmla="*/ 80406 w 216000"/>
                <a:gd name="connsiteY12" fmla="*/ 96570 h 348570"/>
                <a:gd name="connsiteX13" fmla="*/ 69817 w 216000"/>
                <a:gd name="connsiteY13" fmla="*/ 92184 h 348570"/>
                <a:gd name="connsiteX14" fmla="*/ 54000 w 216000"/>
                <a:gd name="connsiteY14" fmla="*/ 54000 h 348570"/>
                <a:gd name="connsiteX15" fmla="*/ 108000 w 216000"/>
                <a:gd name="connsiteY15" fmla="*/ 0 h 34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6000" h="348570">
                  <a:moveTo>
                    <a:pt x="108000" y="0"/>
                  </a:moveTo>
                  <a:cubicBezTo>
                    <a:pt x="137823" y="0"/>
                    <a:pt x="162000" y="24177"/>
                    <a:pt x="162000" y="54000"/>
                  </a:cubicBezTo>
                  <a:cubicBezTo>
                    <a:pt x="162000" y="68911"/>
                    <a:pt x="155956" y="82411"/>
                    <a:pt x="146184" y="92184"/>
                  </a:cubicBezTo>
                  <a:lnTo>
                    <a:pt x="135594" y="96570"/>
                  </a:lnTo>
                  <a:lnTo>
                    <a:pt x="179999" y="96570"/>
                  </a:lnTo>
                  <a:cubicBezTo>
                    <a:pt x="199882" y="96570"/>
                    <a:pt x="216000" y="112688"/>
                    <a:pt x="216000" y="132571"/>
                  </a:cubicBezTo>
                  <a:lnTo>
                    <a:pt x="216000" y="312569"/>
                  </a:lnTo>
                  <a:cubicBezTo>
                    <a:pt x="216000" y="332452"/>
                    <a:pt x="199882" y="348570"/>
                    <a:pt x="179999" y="348570"/>
                  </a:cubicBezTo>
                  <a:lnTo>
                    <a:pt x="36001" y="348570"/>
                  </a:lnTo>
                  <a:cubicBezTo>
                    <a:pt x="16118" y="348570"/>
                    <a:pt x="0" y="332452"/>
                    <a:pt x="0" y="312569"/>
                  </a:cubicBezTo>
                  <a:lnTo>
                    <a:pt x="0" y="132571"/>
                  </a:lnTo>
                  <a:cubicBezTo>
                    <a:pt x="0" y="112688"/>
                    <a:pt x="16118" y="96570"/>
                    <a:pt x="36001" y="96570"/>
                  </a:cubicBezTo>
                  <a:lnTo>
                    <a:pt x="80406" y="96570"/>
                  </a:lnTo>
                  <a:lnTo>
                    <a:pt x="69817" y="92184"/>
                  </a:lnTo>
                  <a:cubicBezTo>
                    <a:pt x="60044" y="82411"/>
                    <a:pt x="54000" y="68911"/>
                    <a:pt x="54000" y="54000"/>
                  </a:cubicBezTo>
                  <a:cubicBezTo>
                    <a:pt x="54000" y="24177"/>
                    <a:pt x="78177" y="0"/>
                    <a:pt x="10800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vert="horz" wrap="square" lIns="32500" tIns="32500" rIns="32500" bIns="32500" rtlCol="0" anchor="ctr">
              <a:noAutofit/>
            </a:bodyPr>
            <a:lstStyle/>
            <a:p>
              <a:pPr algn="ctr" defTabSz="825450" fontAlgn="base">
                <a:lnSpc>
                  <a:spcPct val="120000"/>
                </a:lnSpc>
                <a:spcBef>
                  <a:spcPts val="271"/>
                </a:spcBef>
                <a:spcAft>
                  <a:spcPct val="0"/>
                </a:spcAft>
              </a:pPr>
              <a:endParaRPr kumimoji="1" lang="ko-KR" altLang="en-US" sz="1083" kern="0" spc="-47" dirty="0">
                <a:ln w="6350"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Tahoma" panose="020B0604030504040204" pitchFamily="34" charset="0"/>
              </a:endParaRPr>
            </a:p>
          </p:txBody>
        </p:sp>
        <p:sp>
          <p:nvSpPr>
            <p:cNvPr id="10" name="자유형: 도형 154">
              <a:extLst>
                <a:ext uri="{FF2B5EF4-FFF2-40B4-BE49-F238E27FC236}">
                  <a16:creationId xmlns:a16="http://schemas.microsoft.com/office/drawing/2014/main" id="{3D23E217-EE2D-F504-37A9-E63F6AB74FAD}"/>
                </a:ext>
              </a:extLst>
            </p:cNvPr>
            <p:cNvSpPr/>
            <p:nvPr/>
          </p:nvSpPr>
          <p:spPr>
            <a:xfrm>
              <a:off x="1884554" y="1803027"/>
              <a:ext cx="205217" cy="330972"/>
            </a:xfrm>
            <a:custGeom>
              <a:avLst/>
              <a:gdLst>
                <a:gd name="connsiteX0" fmla="*/ 108000 w 216000"/>
                <a:gd name="connsiteY0" fmla="*/ 0 h 348570"/>
                <a:gd name="connsiteX1" fmla="*/ 162000 w 216000"/>
                <a:gd name="connsiteY1" fmla="*/ 54000 h 348570"/>
                <a:gd name="connsiteX2" fmla="*/ 146184 w 216000"/>
                <a:gd name="connsiteY2" fmla="*/ 92184 h 348570"/>
                <a:gd name="connsiteX3" fmla="*/ 135594 w 216000"/>
                <a:gd name="connsiteY3" fmla="*/ 96570 h 348570"/>
                <a:gd name="connsiteX4" fmla="*/ 179999 w 216000"/>
                <a:gd name="connsiteY4" fmla="*/ 96570 h 348570"/>
                <a:gd name="connsiteX5" fmla="*/ 216000 w 216000"/>
                <a:gd name="connsiteY5" fmla="*/ 132571 h 348570"/>
                <a:gd name="connsiteX6" fmla="*/ 216000 w 216000"/>
                <a:gd name="connsiteY6" fmla="*/ 312569 h 348570"/>
                <a:gd name="connsiteX7" fmla="*/ 179999 w 216000"/>
                <a:gd name="connsiteY7" fmla="*/ 348570 h 348570"/>
                <a:gd name="connsiteX8" fmla="*/ 36001 w 216000"/>
                <a:gd name="connsiteY8" fmla="*/ 348570 h 348570"/>
                <a:gd name="connsiteX9" fmla="*/ 0 w 216000"/>
                <a:gd name="connsiteY9" fmla="*/ 312569 h 348570"/>
                <a:gd name="connsiteX10" fmla="*/ 0 w 216000"/>
                <a:gd name="connsiteY10" fmla="*/ 132571 h 348570"/>
                <a:gd name="connsiteX11" fmla="*/ 36001 w 216000"/>
                <a:gd name="connsiteY11" fmla="*/ 96570 h 348570"/>
                <a:gd name="connsiteX12" fmla="*/ 80406 w 216000"/>
                <a:gd name="connsiteY12" fmla="*/ 96570 h 348570"/>
                <a:gd name="connsiteX13" fmla="*/ 69817 w 216000"/>
                <a:gd name="connsiteY13" fmla="*/ 92184 h 348570"/>
                <a:gd name="connsiteX14" fmla="*/ 54000 w 216000"/>
                <a:gd name="connsiteY14" fmla="*/ 54000 h 348570"/>
                <a:gd name="connsiteX15" fmla="*/ 108000 w 216000"/>
                <a:gd name="connsiteY15" fmla="*/ 0 h 34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6000" h="348570">
                  <a:moveTo>
                    <a:pt x="108000" y="0"/>
                  </a:moveTo>
                  <a:cubicBezTo>
                    <a:pt x="137823" y="0"/>
                    <a:pt x="162000" y="24177"/>
                    <a:pt x="162000" y="54000"/>
                  </a:cubicBezTo>
                  <a:cubicBezTo>
                    <a:pt x="162000" y="68911"/>
                    <a:pt x="155956" y="82411"/>
                    <a:pt x="146184" y="92184"/>
                  </a:cubicBezTo>
                  <a:lnTo>
                    <a:pt x="135594" y="96570"/>
                  </a:lnTo>
                  <a:lnTo>
                    <a:pt x="179999" y="96570"/>
                  </a:lnTo>
                  <a:cubicBezTo>
                    <a:pt x="199882" y="96570"/>
                    <a:pt x="216000" y="112688"/>
                    <a:pt x="216000" y="132571"/>
                  </a:cubicBezTo>
                  <a:lnTo>
                    <a:pt x="216000" y="312569"/>
                  </a:lnTo>
                  <a:cubicBezTo>
                    <a:pt x="216000" y="332452"/>
                    <a:pt x="199882" y="348570"/>
                    <a:pt x="179999" y="348570"/>
                  </a:cubicBezTo>
                  <a:lnTo>
                    <a:pt x="36001" y="348570"/>
                  </a:lnTo>
                  <a:cubicBezTo>
                    <a:pt x="16118" y="348570"/>
                    <a:pt x="0" y="332452"/>
                    <a:pt x="0" y="312569"/>
                  </a:cubicBezTo>
                  <a:lnTo>
                    <a:pt x="0" y="132571"/>
                  </a:lnTo>
                  <a:cubicBezTo>
                    <a:pt x="0" y="112688"/>
                    <a:pt x="16118" y="96570"/>
                    <a:pt x="36001" y="96570"/>
                  </a:cubicBezTo>
                  <a:lnTo>
                    <a:pt x="80406" y="96570"/>
                  </a:lnTo>
                  <a:lnTo>
                    <a:pt x="69817" y="92184"/>
                  </a:lnTo>
                  <a:cubicBezTo>
                    <a:pt x="60044" y="82411"/>
                    <a:pt x="54000" y="68911"/>
                    <a:pt x="54000" y="54000"/>
                  </a:cubicBezTo>
                  <a:cubicBezTo>
                    <a:pt x="54000" y="24177"/>
                    <a:pt x="78177" y="0"/>
                    <a:pt x="10800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vert="horz" wrap="square" lIns="32500" tIns="32500" rIns="32500" bIns="32500" rtlCol="0" anchor="ctr">
              <a:noAutofit/>
            </a:bodyPr>
            <a:lstStyle/>
            <a:p>
              <a:pPr algn="ctr" defTabSz="825450" fontAlgn="base">
                <a:lnSpc>
                  <a:spcPct val="120000"/>
                </a:lnSpc>
                <a:spcBef>
                  <a:spcPts val="271"/>
                </a:spcBef>
                <a:spcAft>
                  <a:spcPct val="0"/>
                </a:spcAft>
              </a:pPr>
              <a:endParaRPr kumimoji="1" lang="ko-KR" altLang="en-US" sz="1083" kern="0" spc="-47" dirty="0">
                <a:ln w="6350"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Tahoma" panose="020B060403050404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3D513D0-0145-B648-835C-63001B6D636A}"/>
                </a:ext>
              </a:extLst>
            </p:cNvPr>
            <p:cNvSpPr txBox="1"/>
            <p:nvPr/>
          </p:nvSpPr>
          <p:spPr>
            <a:xfrm>
              <a:off x="166683" y="2809137"/>
              <a:ext cx="24827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조사 된 미국인 </a:t>
              </a:r>
              <a:r>
                <a:rPr lang="en-US" altLang="ko-KR" sz="1000" dirty="0"/>
                <a:t>1000</a:t>
              </a:r>
              <a:r>
                <a:rPr lang="ko-KR" altLang="en-US" sz="1000" dirty="0"/>
                <a:t>명 중 </a:t>
              </a:r>
              <a:r>
                <a:rPr lang="en-US" altLang="ko-KR" sz="1000" dirty="0"/>
                <a:t>250</a:t>
              </a:r>
              <a:r>
                <a:rPr lang="ko-KR" altLang="en-US" sz="1000" dirty="0"/>
                <a:t>명은 </a:t>
              </a:r>
              <a:r>
                <a:rPr lang="en-US" altLang="ko-KR" sz="1000" dirty="0"/>
                <a:t>2023</a:t>
              </a:r>
              <a:r>
                <a:rPr lang="ko-KR" altLang="en-US" sz="1000" dirty="0"/>
                <a:t>년 內 </a:t>
              </a:r>
              <a:r>
                <a:rPr lang="en-US" altLang="ko-KR" sz="1000" dirty="0"/>
                <a:t>“</a:t>
              </a:r>
              <a:r>
                <a:rPr lang="ko-KR" altLang="en-US" sz="1000" dirty="0"/>
                <a:t>스트리밍 서비스구독 멈출 것</a:t>
              </a:r>
              <a:r>
                <a:rPr lang="en-US" altLang="ko-KR" sz="1000" dirty="0"/>
                <a:t>”</a:t>
              </a:r>
              <a:r>
                <a:rPr lang="en-US" altLang="ko-KR" sz="1000" baseline="30000" dirty="0"/>
                <a:t>1)</a:t>
              </a:r>
              <a:r>
                <a:rPr lang="ko-KR" altLang="en-US" sz="1000" dirty="0"/>
                <a:t> </a:t>
              </a:r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736EFB30-B9F9-321D-4DE1-41056DEFAD50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 rot="16200000" flipH="1">
              <a:off x="790117" y="2191218"/>
              <a:ext cx="657140" cy="57869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E0B44C1-6DEB-BF68-A731-D6C5F5516D79}"/>
              </a:ext>
            </a:extLst>
          </p:cNvPr>
          <p:cNvSpPr txBox="1"/>
          <p:nvPr/>
        </p:nvSpPr>
        <p:spPr>
          <a:xfrm>
            <a:off x="92365" y="6591300"/>
            <a:ext cx="4089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1) </a:t>
            </a:r>
            <a:r>
              <a:rPr lang="en-US" altLang="ko-KR" sz="1000" dirty="0">
                <a:hlinkClick r:id="rId3"/>
              </a:rPr>
              <a:t>Reviews.org</a:t>
            </a:r>
            <a:r>
              <a:rPr lang="en-US" altLang="ko-KR" sz="1000" dirty="0"/>
              <a:t> 2) </a:t>
            </a:r>
            <a:r>
              <a:rPr lang="en-US" altLang="ko-KR" sz="1000" dirty="0">
                <a:hlinkClick r:id="rId4"/>
              </a:rPr>
              <a:t>Statista</a:t>
            </a:r>
            <a:r>
              <a:rPr lang="en-US" altLang="ko-KR" sz="1000" dirty="0"/>
              <a:t> 3) </a:t>
            </a:r>
            <a:r>
              <a:rPr lang="en-US" altLang="ko-KR" sz="1000" dirty="0">
                <a:hlinkClick r:id="rId5"/>
              </a:rPr>
              <a:t>Statista</a:t>
            </a:r>
            <a:endParaRPr lang="ko-KR" altLang="en-US" sz="1000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E5DA6C6-BC5E-41CC-246C-1A22FB6398DE}"/>
              </a:ext>
            </a:extLst>
          </p:cNvPr>
          <p:cNvGrpSpPr/>
          <p:nvPr/>
        </p:nvGrpSpPr>
        <p:grpSpPr>
          <a:xfrm>
            <a:off x="6710124" y="3797263"/>
            <a:ext cx="2921000" cy="2107601"/>
            <a:chOff x="294432" y="3061244"/>
            <a:chExt cx="2921000" cy="2925234"/>
          </a:xfrm>
        </p:grpSpPr>
        <p:graphicFrame>
          <p:nvGraphicFramePr>
            <p:cNvPr id="19" name="차트 18">
              <a:extLst>
                <a:ext uri="{FF2B5EF4-FFF2-40B4-BE49-F238E27FC236}">
                  <a16:creationId xmlns:a16="http://schemas.microsoft.com/office/drawing/2014/main" id="{064654B0-D380-543B-9AC8-0F3BFFEB8E1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59109174"/>
                </p:ext>
              </p:extLst>
            </p:nvPr>
          </p:nvGraphicFramePr>
          <p:xfrm>
            <a:off x="294432" y="3061244"/>
            <a:ext cx="2921000" cy="29252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6AE3A61-3028-57E5-7E94-8C651A942B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6952" y="4035005"/>
              <a:ext cx="1420277" cy="488855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568F70E5-C674-8BBC-EA0D-B738EE292820}"/>
                </a:ext>
              </a:extLst>
            </p:cNvPr>
            <p:cNvCxnSpPr>
              <a:cxnSpLocks/>
            </p:cNvCxnSpPr>
            <p:nvPr/>
          </p:nvCxnSpPr>
          <p:spPr>
            <a:xfrm>
              <a:off x="2243986" y="4035005"/>
              <a:ext cx="594047" cy="1446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E7D97CC-B4CC-9000-FEEB-F4A15BD92420}"/>
              </a:ext>
            </a:extLst>
          </p:cNvPr>
          <p:cNvSpPr txBox="1"/>
          <p:nvPr/>
        </p:nvSpPr>
        <p:spPr>
          <a:xfrm>
            <a:off x="6630283" y="5929036"/>
            <a:ext cx="3019425" cy="466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3. </a:t>
            </a:r>
            <a:r>
              <a:rPr lang="ko-KR" altLang="en-US" sz="1000" dirty="0"/>
              <a:t>처음으로 </a:t>
            </a:r>
            <a:r>
              <a:rPr lang="en-US" altLang="ko-KR" sz="1000" dirty="0"/>
              <a:t>SVOD</a:t>
            </a:r>
            <a:r>
              <a:rPr lang="ko-KR" altLang="en-US" sz="1000" dirty="0"/>
              <a:t> 스트리밍 서비스 구독 수를 줄여가는 고객 트렌드가 포착 됨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81CA38F-BD21-ABDA-68D5-D93DFE04C7DD}"/>
              </a:ext>
            </a:extLst>
          </p:cNvPr>
          <p:cNvSpPr txBox="1"/>
          <p:nvPr/>
        </p:nvSpPr>
        <p:spPr>
          <a:xfrm>
            <a:off x="294432" y="931306"/>
            <a:ext cx="9355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SVOD</a:t>
            </a:r>
            <a:r>
              <a:rPr lang="ko-KR" altLang="en-US" sz="1400" b="1" dirty="0"/>
              <a:t> 스트리밍 서비스 고객들은 계속해서 비싸지는 구독 요금제에 비해 즐길만한 콘텐츠가 없다고 생각하여 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서비스 구독을 취소하고 있음</a:t>
            </a:r>
            <a:r>
              <a:rPr lang="en-US" altLang="ko-KR" sz="1400" b="1" dirty="0"/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39BB2D4-ED3A-4D2E-18D5-A657F9F06A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113" y="343652"/>
            <a:ext cx="2496547" cy="317500"/>
          </a:xfrm>
          <a:prstGeom prst="rect">
            <a:avLst/>
          </a:prstGeom>
        </p:spPr>
      </p:pic>
      <p:graphicFrame>
        <p:nvGraphicFramePr>
          <p:cNvPr id="35" name="차트 34">
            <a:extLst>
              <a:ext uri="{FF2B5EF4-FFF2-40B4-BE49-F238E27FC236}">
                <a16:creationId xmlns:a16="http://schemas.microsoft.com/office/drawing/2014/main" id="{4FFA481C-529E-5E1D-F5DD-7E83005388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1069234"/>
              </p:ext>
            </p:extLst>
          </p:nvPr>
        </p:nvGraphicFramePr>
        <p:xfrm>
          <a:off x="3478968" y="3735366"/>
          <a:ext cx="3113946" cy="2231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6F8CEA8-FD19-61D5-670B-825AFAF39EF4}"/>
              </a:ext>
            </a:extLst>
          </p:cNvPr>
          <p:cNvSpPr txBox="1"/>
          <p:nvPr/>
        </p:nvSpPr>
        <p:spPr>
          <a:xfrm>
            <a:off x="3465889" y="5929036"/>
            <a:ext cx="3019425" cy="415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2. </a:t>
            </a:r>
            <a:r>
              <a:rPr lang="ko-KR" altLang="en-US" sz="1000" dirty="0"/>
              <a:t>구독 취소의 핵심 이유는 구독 값만큼 콘텐츠를 즐기지 못하고 있다고 생각하는 것 </a:t>
            </a:r>
          </a:p>
        </p:txBody>
      </p:sp>
      <p:graphicFrame>
        <p:nvGraphicFramePr>
          <p:cNvPr id="53" name="차트 52">
            <a:extLst>
              <a:ext uri="{FF2B5EF4-FFF2-40B4-BE49-F238E27FC236}">
                <a16:creationId xmlns:a16="http://schemas.microsoft.com/office/drawing/2014/main" id="{7C79D91F-9277-038E-12CE-4166CCEF4C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3089744"/>
              </p:ext>
            </p:extLst>
          </p:nvPr>
        </p:nvGraphicFramePr>
        <p:xfrm>
          <a:off x="553642" y="3718657"/>
          <a:ext cx="2808117" cy="2264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82B5042-91E9-AD01-10CA-6F53C637145B}"/>
              </a:ext>
            </a:extLst>
          </p:cNvPr>
          <p:cNvSpPr txBox="1"/>
          <p:nvPr/>
        </p:nvSpPr>
        <p:spPr>
          <a:xfrm>
            <a:off x="208234" y="5929036"/>
            <a:ext cx="3112686" cy="203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1. </a:t>
            </a:r>
            <a:r>
              <a:rPr lang="ko-KR" altLang="en-US" sz="1000" dirty="0"/>
              <a:t>스트리밍 서비스 기업들은 구독 가격을 올리고 있음</a:t>
            </a:r>
            <a:r>
              <a:rPr lang="en-US" altLang="ko-KR" sz="1000" dirty="0"/>
              <a:t>. </a:t>
            </a:r>
            <a:endParaRPr lang="ko-KR" altLang="en-US" sz="10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B1FE552-B7D0-3303-D5CD-18749753A13E}"/>
              </a:ext>
            </a:extLst>
          </p:cNvPr>
          <p:cNvCxnSpPr>
            <a:cxnSpLocks/>
          </p:cNvCxnSpPr>
          <p:nvPr/>
        </p:nvCxnSpPr>
        <p:spPr>
          <a:xfrm flipV="1">
            <a:off x="1073132" y="4414657"/>
            <a:ext cx="2035748" cy="5209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E381817-1824-825A-CA5C-7C449D81EFF8}"/>
              </a:ext>
            </a:extLst>
          </p:cNvPr>
          <p:cNvSpPr/>
          <p:nvPr/>
        </p:nvSpPr>
        <p:spPr>
          <a:xfrm>
            <a:off x="320958" y="5940909"/>
            <a:ext cx="180000" cy="1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0DF72CE-4446-F91E-CA7C-16866282B672}"/>
              </a:ext>
            </a:extLst>
          </p:cNvPr>
          <p:cNvSpPr/>
          <p:nvPr/>
        </p:nvSpPr>
        <p:spPr>
          <a:xfrm>
            <a:off x="3527167" y="5940909"/>
            <a:ext cx="180000" cy="1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9771F2-CD0B-2B65-C787-CFAED50CDF3A}"/>
              </a:ext>
            </a:extLst>
          </p:cNvPr>
          <p:cNvSpPr/>
          <p:nvPr/>
        </p:nvSpPr>
        <p:spPr>
          <a:xfrm>
            <a:off x="6816113" y="5940909"/>
            <a:ext cx="180000" cy="1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14325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357D33A9-30FE-5EC5-B164-725D8E1B1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7919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5D0CA450-DF2C-CB91-7111-122230E0A5AF}"/>
              </a:ext>
            </a:extLst>
          </p:cNvPr>
          <p:cNvSpPr/>
          <p:nvPr/>
        </p:nvSpPr>
        <p:spPr>
          <a:xfrm>
            <a:off x="7943102" y="81"/>
            <a:ext cx="1962898" cy="685791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8623611-5B53-ADEB-A052-E46375BE0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113" y="343652"/>
            <a:ext cx="2496547" cy="317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A2C9D3-F384-7900-D004-192A6C8B0A0B}"/>
              </a:ext>
            </a:extLst>
          </p:cNvPr>
          <p:cNvSpPr txBox="1"/>
          <p:nvPr/>
        </p:nvSpPr>
        <p:spPr>
          <a:xfrm>
            <a:off x="294432" y="931306"/>
            <a:ext cx="9355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이는 산업 경쟁이 심화되면서 늘어나는 기업 수에 따라 고객들이 선택할 수 있는 옵션이 많아진 것과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서비스 內 늘어나는 콘텐츠 중 고객이 원하는 콘텐츠를 제대로 추천해주지 못하는 추천 시스템의 문제에서 비롯됨</a:t>
            </a:r>
            <a:r>
              <a:rPr lang="en-US" altLang="ko-KR" sz="1400" b="1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23C443-A05C-8C4B-C5FC-F2BC10F1731D}"/>
              </a:ext>
            </a:extLst>
          </p:cNvPr>
          <p:cNvSpPr txBox="1"/>
          <p:nvPr/>
        </p:nvSpPr>
        <p:spPr>
          <a:xfrm>
            <a:off x="95990" y="4129182"/>
            <a:ext cx="3698770" cy="990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스트리밍 서비스 산업 </a:t>
            </a:r>
            <a:r>
              <a:rPr lang="en-US" altLang="ko-KR" sz="1000" b="1" dirty="0"/>
              <a:t>CAGR</a:t>
            </a:r>
            <a:r>
              <a:rPr lang="en-US" altLang="ko-KR" sz="1000" dirty="0"/>
              <a:t> ~ 2030: 19.3% </a:t>
            </a:r>
            <a:r>
              <a:rPr lang="en-US" altLang="ko-KR" sz="1000" baseline="30000" dirty="0"/>
              <a:t>5)</a:t>
            </a:r>
          </a:p>
          <a:p>
            <a:pPr marL="182563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커져가는 산업 규모와 함께 </a:t>
            </a:r>
            <a:r>
              <a:rPr lang="ko-KR" altLang="en-US" sz="1000" b="1" dirty="0"/>
              <a:t>기업 수 ↑</a:t>
            </a:r>
            <a:endParaRPr lang="en-US" altLang="ko-KR" sz="1000" b="1" dirty="0"/>
          </a:p>
          <a:p>
            <a:pPr marL="182563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스트리밍 서비스 산업 內 </a:t>
            </a:r>
            <a:r>
              <a:rPr lang="ko-KR" altLang="en-US" sz="1000" b="1" dirty="0"/>
              <a:t>경쟁 심화 </a:t>
            </a:r>
            <a:r>
              <a:rPr lang="en-US" altLang="ko-KR" sz="1000" b="1" dirty="0">
                <a:sym typeface="Wingdings" panose="05000000000000000000" pitchFamily="2" charset="2"/>
              </a:rPr>
              <a:t></a:t>
            </a:r>
          </a:p>
          <a:p>
            <a:pPr marL="182563">
              <a:lnSpc>
                <a:spcPct val="150000"/>
              </a:lnSpc>
            </a:pPr>
            <a:r>
              <a:rPr lang="ko-KR" altLang="en-US" sz="1000" dirty="0"/>
              <a:t>값 싼 요금제와 고품질 콘텐츠를 가진 타 서비스로 </a:t>
            </a:r>
            <a:r>
              <a:rPr lang="ko-KR" altLang="en-US" sz="1000" b="1" dirty="0"/>
              <a:t>고객 이탈</a:t>
            </a:r>
            <a:endParaRPr lang="en-US" altLang="ko-KR" sz="1000" b="1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0BAA0A9-24E4-8088-E947-AAEA99E146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578818"/>
              </p:ext>
            </p:extLst>
          </p:nvPr>
        </p:nvGraphicFramePr>
        <p:xfrm>
          <a:off x="95991" y="2356410"/>
          <a:ext cx="3088822" cy="1603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" name="직선 화살표 연결선 23">
            <a:extLst>
              <a:ext uri="{FF2B5EF4-FFF2-40B4-BE49-F238E27FC236}">
                <a16:creationId xmlns:a16="http://schemas.microsoft.com/office/drawing/2014/main" id="{FC1C51AF-C212-87BC-5153-65551DCE80AA}"/>
              </a:ext>
            </a:extLst>
          </p:cNvPr>
          <p:cNvCxnSpPr>
            <a:cxnSpLocks/>
          </p:cNvCxnSpPr>
          <p:nvPr/>
        </p:nvCxnSpPr>
        <p:spPr>
          <a:xfrm flipV="1">
            <a:off x="1077053" y="2996002"/>
            <a:ext cx="1322797" cy="3559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차트 13">
            <a:extLst>
              <a:ext uri="{FF2B5EF4-FFF2-40B4-BE49-F238E27FC236}">
                <a16:creationId xmlns:a16="http://schemas.microsoft.com/office/drawing/2014/main" id="{9A785A92-B3EA-D3D6-09A5-86D393D306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4511710"/>
              </p:ext>
            </p:extLst>
          </p:nvPr>
        </p:nvGraphicFramePr>
        <p:xfrm>
          <a:off x="3565465" y="2356410"/>
          <a:ext cx="3083915" cy="1696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F85E287-EEC3-EEE5-FFA7-62E712894BF3}"/>
              </a:ext>
            </a:extLst>
          </p:cNvPr>
          <p:cNvSpPr txBox="1"/>
          <p:nvPr/>
        </p:nvSpPr>
        <p:spPr>
          <a:xfrm>
            <a:off x="4226745" y="4129182"/>
            <a:ext cx="4768732" cy="990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/>
              <a:t>많은 수의 콘텐츠가 </a:t>
            </a:r>
            <a:r>
              <a:rPr lang="ko-KR" altLang="en-US" sz="1000" dirty="0"/>
              <a:t>존재하지만 대다수의 구독 취소 이유는 </a:t>
            </a:r>
            <a:r>
              <a:rPr lang="en-US" altLang="ko-KR" sz="1000" dirty="0"/>
              <a:t>“</a:t>
            </a:r>
            <a:r>
              <a:rPr lang="ko-KR" altLang="en-US" sz="1000" dirty="0"/>
              <a:t>볼 것이 없어서</a:t>
            </a:r>
            <a:r>
              <a:rPr lang="en-US" altLang="ko-KR" sz="1000" dirty="0"/>
              <a:t>”</a:t>
            </a:r>
            <a:r>
              <a:rPr lang="en-US" altLang="ko-KR" sz="1000" baseline="30000" dirty="0"/>
              <a:t>6)</a:t>
            </a:r>
          </a:p>
          <a:p>
            <a:pPr marL="182563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1" dirty="0"/>
              <a:t>56%</a:t>
            </a:r>
            <a:r>
              <a:rPr lang="ko-KR" altLang="en-US" sz="1000" dirty="0"/>
              <a:t>의 스트리밍 서비스 고객</a:t>
            </a:r>
            <a:r>
              <a:rPr lang="en-US" altLang="ko-KR" sz="1000" dirty="0"/>
              <a:t>,</a:t>
            </a:r>
            <a:r>
              <a:rPr lang="ko-KR" altLang="en-US" sz="1000" dirty="0"/>
              <a:t> </a:t>
            </a:r>
            <a:r>
              <a:rPr lang="en-US" altLang="ko-KR" sz="1000" dirty="0"/>
              <a:t>“</a:t>
            </a:r>
            <a:r>
              <a:rPr lang="ko-KR" altLang="en-US" sz="1000" dirty="0"/>
              <a:t>피드백 반영 이뤄지지 않음</a:t>
            </a:r>
            <a:r>
              <a:rPr lang="en-US" altLang="ko-KR" sz="1000" dirty="0"/>
              <a:t>”</a:t>
            </a:r>
            <a:r>
              <a:rPr lang="ko-KR" altLang="en-US" sz="1000" dirty="0"/>
              <a:t> 응답</a:t>
            </a:r>
            <a:r>
              <a:rPr lang="en-US" altLang="ko-KR" sz="1000" baseline="30000" dirty="0"/>
              <a:t>7)</a:t>
            </a:r>
            <a:endParaRPr lang="en-US" altLang="ko-KR" sz="1000" dirty="0"/>
          </a:p>
          <a:p>
            <a:pPr marL="182563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계속되는 고객이 </a:t>
            </a:r>
            <a:r>
              <a:rPr lang="ko-KR" altLang="en-US" sz="1000" b="1" dirty="0"/>
              <a:t>원치 않는 </a:t>
            </a:r>
            <a:r>
              <a:rPr lang="ko-KR" altLang="en-US" sz="1000" dirty="0"/>
              <a:t>콘텐츠 추천 </a:t>
            </a:r>
            <a:r>
              <a:rPr lang="en-US" altLang="ko-KR" sz="1000" dirty="0">
                <a:sym typeface="Wingdings" pitchFamily="2" charset="2"/>
              </a:rPr>
              <a:t></a:t>
            </a:r>
            <a:endParaRPr lang="en-US" altLang="ko-KR" sz="1000" dirty="0"/>
          </a:p>
          <a:p>
            <a:pPr marL="174625">
              <a:lnSpc>
                <a:spcPct val="150000"/>
              </a:lnSpc>
            </a:pPr>
            <a:r>
              <a:rPr lang="ko-KR" altLang="en-US" sz="1000" dirty="0"/>
              <a:t>고객 피드백을 수용하는 콘텐츠 추천이 가능한 서비스로 </a:t>
            </a:r>
            <a:r>
              <a:rPr lang="ko-KR" altLang="en-US" sz="1000" b="1" dirty="0"/>
              <a:t>고객 이탈</a:t>
            </a:r>
            <a:endParaRPr lang="en-US" altLang="ko-KR" sz="1000" b="1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C1D6B3C-AF59-C41D-37D6-7F1F2D7EA9C5}"/>
              </a:ext>
            </a:extLst>
          </p:cNvPr>
          <p:cNvGrpSpPr/>
          <p:nvPr/>
        </p:nvGrpSpPr>
        <p:grpSpPr>
          <a:xfrm>
            <a:off x="7285998" y="2693468"/>
            <a:ext cx="2273765" cy="1431909"/>
            <a:chOff x="7070358" y="2185698"/>
            <a:chExt cx="2054846" cy="1246039"/>
          </a:xfrm>
        </p:grpSpPr>
        <p:sp>
          <p:nvSpPr>
            <p:cNvPr id="47" name="사각형: 둥근 모서리 7">
              <a:extLst>
                <a:ext uri="{FF2B5EF4-FFF2-40B4-BE49-F238E27FC236}">
                  <a16:creationId xmlns:a16="http://schemas.microsoft.com/office/drawing/2014/main" id="{081935B3-B1E8-9775-86C9-1662A689566E}"/>
                </a:ext>
              </a:extLst>
            </p:cNvPr>
            <p:cNvSpPr/>
            <p:nvPr/>
          </p:nvSpPr>
          <p:spPr>
            <a:xfrm>
              <a:off x="7070358" y="2185698"/>
              <a:ext cx="2054846" cy="75687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95000"/>
                </a:schemeClr>
              </a:solidFill>
              <a:prstDash val="solid"/>
            </a:ln>
            <a:effectLst/>
          </p:spPr>
          <p:txBody>
            <a:bodyPr vert="horz" lIns="32500" tIns="32500" rIns="32500" bIns="32500" rtlCol="0" anchor="ctr"/>
            <a:lstStyle/>
            <a:p>
              <a:pPr algn="ctr" defTabSz="825450" fontAlgn="base">
                <a:lnSpc>
                  <a:spcPct val="120000"/>
                </a:lnSpc>
                <a:spcBef>
                  <a:spcPts val="271"/>
                </a:spcBef>
                <a:spcAft>
                  <a:spcPct val="0"/>
                </a:spcAft>
              </a:pPr>
              <a:endParaRPr kumimoji="1" lang="ko-KR" altLang="en-US" sz="1083" kern="0" spc="-47" dirty="0">
                <a:ln w="6350"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Tahoma" panose="020B0604030504040204" pitchFamily="34" charset="0"/>
              </a:endParaRPr>
            </a:p>
          </p:txBody>
        </p:sp>
        <p:sp>
          <p:nvSpPr>
            <p:cNvPr id="48" name="자유형: 도형 154">
              <a:extLst>
                <a:ext uri="{FF2B5EF4-FFF2-40B4-BE49-F238E27FC236}">
                  <a16:creationId xmlns:a16="http://schemas.microsoft.com/office/drawing/2014/main" id="{D4DDE17B-3DDF-9BB8-48FA-29F1657561EC}"/>
                </a:ext>
              </a:extLst>
            </p:cNvPr>
            <p:cNvSpPr/>
            <p:nvPr/>
          </p:nvSpPr>
          <p:spPr>
            <a:xfrm>
              <a:off x="7221050" y="2222990"/>
              <a:ext cx="185459" cy="288010"/>
            </a:xfrm>
            <a:custGeom>
              <a:avLst/>
              <a:gdLst>
                <a:gd name="connsiteX0" fmla="*/ 108000 w 216000"/>
                <a:gd name="connsiteY0" fmla="*/ 0 h 348570"/>
                <a:gd name="connsiteX1" fmla="*/ 162000 w 216000"/>
                <a:gd name="connsiteY1" fmla="*/ 54000 h 348570"/>
                <a:gd name="connsiteX2" fmla="*/ 146184 w 216000"/>
                <a:gd name="connsiteY2" fmla="*/ 92184 h 348570"/>
                <a:gd name="connsiteX3" fmla="*/ 135594 w 216000"/>
                <a:gd name="connsiteY3" fmla="*/ 96570 h 348570"/>
                <a:gd name="connsiteX4" fmla="*/ 179999 w 216000"/>
                <a:gd name="connsiteY4" fmla="*/ 96570 h 348570"/>
                <a:gd name="connsiteX5" fmla="*/ 216000 w 216000"/>
                <a:gd name="connsiteY5" fmla="*/ 132571 h 348570"/>
                <a:gd name="connsiteX6" fmla="*/ 216000 w 216000"/>
                <a:gd name="connsiteY6" fmla="*/ 312569 h 348570"/>
                <a:gd name="connsiteX7" fmla="*/ 179999 w 216000"/>
                <a:gd name="connsiteY7" fmla="*/ 348570 h 348570"/>
                <a:gd name="connsiteX8" fmla="*/ 36001 w 216000"/>
                <a:gd name="connsiteY8" fmla="*/ 348570 h 348570"/>
                <a:gd name="connsiteX9" fmla="*/ 0 w 216000"/>
                <a:gd name="connsiteY9" fmla="*/ 312569 h 348570"/>
                <a:gd name="connsiteX10" fmla="*/ 0 w 216000"/>
                <a:gd name="connsiteY10" fmla="*/ 132571 h 348570"/>
                <a:gd name="connsiteX11" fmla="*/ 36001 w 216000"/>
                <a:gd name="connsiteY11" fmla="*/ 96570 h 348570"/>
                <a:gd name="connsiteX12" fmla="*/ 80406 w 216000"/>
                <a:gd name="connsiteY12" fmla="*/ 96570 h 348570"/>
                <a:gd name="connsiteX13" fmla="*/ 69817 w 216000"/>
                <a:gd name="connsiteY13" fmla="*/ 92184 h 348570"/>
                <a:gd name="connsiteX14" fmla="*/ 54000 w 216000"/>
                <a:gd name="connsiteY14" fmla="*/ 54000 h 348570"/>
                <a:gd name="connsiteX15" fmla="*/ 108000 w 216000"/>
                <a:gd name="connsiteY15" fmla="*/ 0 h 34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6000" h="348570">
                  <a:moveTo>
                    <a:pt x="108000" y="0"/>
                  </a:moveTo>
                  <a:cubicBezTo>
                    <a:pt x="137823" y="0"/>
                    <a:pt x="162000" y="24177"/>
                    <a:pt x="162000" y="54000"/>
                  </a:cubicBezTo>
                  <a:cubicBezTo>
                    <a:pt x="162000" y="68911"/>
                    <a:pt x="155956" y="82411"/>
                    <a:pt x="146184" y="92184"/>
                  </a:cubicBezTo>
                  <a:lnTo>
                    <a:pt x="135594" y="96570"/>
                  </a:lnTo>
                  <a:lnTo>
                    <a:pt x="179999" y="96570"/>
                  </a:lnTo>
                  <a:cubicBezTo>
                    <a:pt x="199882" y="96570"/>
                    <a:pt x="216000" y="112688"/>
                    <a:pt x="216000" y="132571"/>
                  </a:cubicBezTo>
                  <a:lnTo>
                    <a:pt x="216000" y="312569"/>
                  </a:lnTo>
                  <a:cubicBezTo>
                    <a:pt x="216000" y="332452"/>
                    <a:pt x="199882" y="348570"/>
                    <a:pt x="179999" y="348570"/>
                  </a:cubicBezTo>
                  <a:lnTo>
                    <a:pt x="36001" y="348570"/>
                  </a:lnTo>
                  <a:cubicBezTo>
                    <a:pt x="16118" y="348570"/>
                    <a:pt x="0" y="332452"/>
                    <a:pt x="0" y="312569"/>
                  </a:cubicBezTo>
                  <a:lnTo>
                    <a:pt x="0" y="132571"/>
                  </a:lnTo>
                  <a:cubicBezTo>
                    <a:pt x="0" y="112688"/>
                    <a:pt x="16118" y="96570"/>
                    <a:pt x="36001" y="96570"/>
                  </a:cubicBezTo>
                  <a:lnTo>
                    <a:pt x="80406" y="96570"/>
                  </a:lnTo>
                  <a:lnTo>
                    <a:pt x="69817" y="92184"/>
                  </a:lnTo>
                  <a:cubicBezTo>
                    <a:pt x="60044" y="82411"/>
                    <a:pt x="54000" y="68911"/>
                    <a:pt x="54000" y="54000"/>
                  </a:cubicBezTo>
                  <a:cubicBezTo>
                    <a:pt x="54000" y="24177"/>
                    <a:pt x="78177" y="0"/>
                    <a:pt x="108000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8575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vert="horz" wrap="square" lIns="32500" tIns="32500" rIns="32500" bIns="32500" rtlCol="0" anchor="ctr">
              <a:noAutofit/>
            </a:bodyPr>
            <a:lstStyle/>
            <a:p>
              <a:pPr algn="ctr" defTabSz="825450" fontAlgn="base">
                <a:lnSpc>
                  <a:spcPct val="120000"/>
                </a:lnSpc>
                <a:spcBef>
                  <a:spcPts val="271"/>
                </a:spcBef>
                <a:spcAft>
                  <a:spcPct val="0"/>
                </a:spcAft>
              </a:pPr>
              <a:endParaRPr kumimoji="1" lang="ko-KR" altLang="en-US" sz="1083" kern="0" spc="-47" dirty="0">
                <a:ln w="6350"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Tahoma" panose="020B0604030504040204" pitchFamily="34" charset="0"/>
              </a:endParaRPr>
            </a:p>
          </p:txBody>
        </p:sp>
        <p:sp>
          <p:nvSpPr>
            <p:cNvPr id="49" name="자유형: 도형 155">
              <a:extLst>
                <a:ext uri="{FF2B5EF4-FFF2-40B4-BE49-F238E27FC236}">
                  <a16:creationId xmlns:a16="http://schemas.microsoft.com/office/drawing/2014/main" id="{E31BB915-E27C-0A73-B38B-C7109CD47A8F}"/>
                </a:ext>
              </a:extLst>
            </p:cNvPr>
            <p:cNvSpPr/>
            <p:nvPr/>
          </p:nvSpPr>
          <p:spPr>
            <a:xfrm>
              <a:off x="7619643" y="2222990"/>
              <a:ext cx="185459" cy="288010"/>
            </a:xfrm>
            <a:custGeom>
              <a:avLst/>
              <a:gdLst>
                <a:gd name="connsiteX0" fmla="*/ 108000 w 216000"/>
                <a:gd name="connsiteY0" fmla="*/ 0 h 348570"/>
                <a:gd name="connsiteX1" fmla="*/ 162000 w 216000"/>
                <a:gd name="connsiteY1" fmla="*/ 54000 h 348570"/>
                <a:gd name="connsiteX2" fmla="*/ 146184 w 216000"/>
                <a:gd name="connsiteY2" fmla="*/ 92184 h 348570"/>
                <a:gd name="connsiteX3" fmla="*/ 135594 w 216000"/>
                <a:gd name="connsiteY3" fmla="*/ 96570 h 348570"/>
                <a:gd name="connsiteX4" fmla="*/ 179999 w 216000"/>
                <a:gd name="connsiteY4" fmla="*/ 96570 h 348570"/>
                <a:gd name="connsiteX5" fmla="*/ 216000 w 216000"/>
                <a:gd name="connsiteY5" fmla="*/ 132571 h 348570"/>
                <a:gd name="connsiteX6" fmla="*/ 216000 w 216000"/>
                <a:gd name="connsiteY6" fmla="*/ 312569 h 348570"/>
                <a:gd name="connsiteX7" fmla="*/ 179999 w 216000"/>
                <a:gd name="connsiteY7" fmla="*/ 348570 h 348570"/>
                <a:gd name="connsiteX8" fmla="*/ 36001 w 216000"/>
                <a:gd name="connsiteY8" fmla="*/ 348570 h 348570"/>
                <a:gd name="connsiteX9" fmla="*/ 0 w 216000"/>
                <a:gd name="connsiteY9" fmla="*/ 312569 h 348570"/>
                <a:gd name="connsiteX10" fmla="*/ 0 w 216000"/>
                <a:gd name="connsiteY10" fmla="*/ 132571 h 348570"/>
                <a:gd name="connsiteX11" fmla="*/ 36001 w 216000"/>
                <a:gd name="connsiteY11" fmla="*/ 96570 h 348570"/>
                <a:gd name="connsiteX12" fmla="*/ 80406 w 216000"/>
                <a:gd name="connsiteY12" fmla="*/ 96570 h 348570"/>
                <a:gd name="connsiteX13" fmla="*/ 69817 w 216000"/>
                <a:gd name="connsiteY13" fmla="*/ 92184 h 348570"/>
                <a:gd name="connsiteX14" fmla="*/ 54000 w 216000"/>
                <a:gd name="connsiteY14" fmla="*/ 54000 h 348570"/>
                <a:gd name="connsiteX15" fmla="*/ 108000 w 216000"/>
                <a:gd name="connsiteY15" fmla="*/ 0 h 34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6000" h="348570">
                  <a:moveTo>
                    <a:pt x="108000" y="0"/>
                  </a:moveTo>
                  <a:cubicBezTo>
                    <a:pt x="137823" y="0"/>
                    <a:pt x="162000" y="24177"/>
                    <a:pt x="162000" y="54000"/>
                  </a:cubicBezTo>
                  <a:cubicBezTo>
                    <a:pt x="162000" y="68911"/>
                    <a:pt x="155956" y="82411"/>
                    <a:pt x="146184" y="92184"/>
                  </a:cubicBezTo>
                  <a:lnTo>
                    <a:pt x="135594" y="96570"/>
                  </a:lnTo>
                  <a:lnTo>
                    <a:pt x="179999" y="96570"/>
                  </a:lnTo>
                  <a:cubicBezTo>
                    <a:pt x="199882" y="96570"/>
                    <a:pt x="216000" y="112688"/>
                    <a:pt x="216000" y="132571"/>
                  </a:cubicBezTo>
                  <a:lnTo>
                    <a:pt x="216000" y="312569"/>
                  </a:lnTo>
                  <a:cubicBezTo>
                    <a:pt x="216000" y="332452"/>
                    <a:pt x="199882" y="348570"/>
                    <a:pt x="179999" y="348570"/>
                  </a:cubicBezTo>
                  <a:lnTo>
                    <a:pt x="36001" y="348570"/>
                  </a:lnTo>
                  <a:cubicBezTo>
                    <a:pt x="16118" y="348570"/>
                    <a:pt x="0" y="332452"/>
                    <a:pt x="0" y="312569"/>
                  </a:cubicBezTo>
                  <a:lnTo>
                    <a:pt x="0" y="132571"/>
                  </a:lnTo>
                  <a:cubicBezTo>
                    <a:pt x="0" y="112688"/>
                    <a:pt x="16118" y="96570"/>
                    <a:pt x="36001" y="96570"/>
                  </a:cubicBezTo>
                  <a:lnTo>
                    <a:pt x="80406" y="96570"/>
                  </a:lnTo>
                  <a:lnTo>
                    <a:pt x="69817" y="92184"/>
                  </a:lnTo>
                  <a:cubicBezTo>
                    <a:pt x="60044" y="82411"/>
                    <a:pt x="54000" y="68911"/>
                    <a:pt x="54000" y="54000"/>
                  </a:cubicBezTo>
                  <a:cubicBezTo>
                    <a:pt x="54000" y="24177"/>
                    <a:pt x="78177" y="0"/>
                    <a:pt x="108000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8575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vert="horz" wrap="square" lIns="32500" tIns="32500" rIns="32500" bIns="32500" rtlCol="0" anchor="ctr">
              <a:noAutofit/>
            </a:bodyPr>
            <a:lstStyle/>
            <a:p>
              <a:pPr algn="ctr" defTabSz="825450" fontAlgn="base">
                <a:lnSpc>
                  <a:spcPct val="120000"/>
                </a:lnSpc>
                <a:spcBef>
                  <a:spcPts val="271"/>
                </a:spcBef>
                <a:spcAft>
                  <a:spcPct val="0"/>
                </a:spcAft>
              </a:pPr>
              <a:endParaRPr kumimoji="1" lang="ko-KR" altLang="en-US" sz="1083" kern="0" spc="-47" dirty="0">
                <a:ln w="6350"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Tahoma" panose="020B0604030504040204" pitchFamily="34" charset="0"/>
              </a:endParaRPr>
            </a:p>
          </p:txBody>
        </p:sp>
        <p:sp>
          <p:nvSpPr>
            <p:cNvPr id="50" name="자유형: 도형 156">
              <a:extLst>
                <a:ext uri="{FF2B5EF4-FFF2-40B4-BE49-F238E27FC236}">
                  <a16:creationId xmlns:a16="http://schemas.microsoft.com/office/drawing/2014/main" id="{86AF9905-5AA7-2F99-F282-9DDD9E6DFC20}"/>
                </a:ext>
              </a:extLst>
            </p:cNvPr>
            <p:cNvSpPr/>
            <p:nvPr/>
          </p:nvSpPr>
          <p:spPr>
            <a:xfrm>
              <a:off x="8018236" y="2222990"/>
              <a:ext cx="185459" cy="288010"/>
            </a:xfrm>
            <a:custGeom>
              <a:avLst/>
              <a:gdLst>
                <a:gd name="connsiteX0" fmla="*/ 108000 w 216000"/>
                <a:gd name="connsiteY0" fmla="*/ 0 h 348570"/>
                <a:gd name="connsiteX1" fmla="*/ 162000 w 216000"/>
                <a:gd name="connsiteY1" fmla="*/ 54000 h 348570"/>
                <a:gd name="connsiteX2" fmla="*/ 146184 w 216000"/>
                <a:gd name="connsiteY2" fmla="*/ 92184 h 348570"/>
                <a:gd name="connsiteX3" fmla="*/ 135594 w 216000"/>
                <a:gd name="connsiteY3" fmla="*/ 96570 h 348570"/>
                <a:gd name="connsiteX4" fmla="*/ 179999 w 216000"/>
                <a:gd name="connsiteY4" fmla="*/ 96570 h 348570"/>
                <a:gd name="connsiteX5" fmla="*/ 216000 w 216000"/>
                <a:gd name="connsiteY5" fmla="*/ 132571 h 348570"/>
                <a:gd name="connsiteX6" fmla="*/ 216000 w 216000"/>
                <a:gd name="connsiteY6" fmla="*/ 312569 h 348570"/>
                <a:gd name="connsiteX7" fmla="*/ 179999 w 216000"/>
                <a:gd name="connsiteY7" fmla="*/ 348570 h 348570"/>
                <a:gd name="connsiteX8" fmla="*/ 36001 w 216000"/>
                <a:gd name="connsiteY8" fmla="*/ 348570 h 348570"/>
                <a:gd name="connsiteX9" fmla="*/ 0 w 216000"/>
                <a:gd name="connsiteY9" fmla="*/ 312569 h 348570"/>
                <a:gd name="connsiteX10" fmla="*/ 0 w 216000"/>
                <a:gd name="connsiteY10" fmla="*/ 132571 h 348570"/>
                <a:gd name="connsiteX11" fmla="*/ 36001 w 216000"/>
                <a:gd name="connsiteY11" fmla="*/ 96570 h 348570"/>
                <a:gd name="connsiteX12" fmla="*/ 80406 w 216000"/>
                <a:gd name="connsiteY12" fmla="*/ 96570 h 348570"/>
                <a:gd name="connsiteX13" fmla="*/ 69817 w 216000"/>
                <a:gd name="connsiteY13" fmla="*/ 92184 h 348570"/>
                <a:gd name="connsiteX14" fmla="*/ 54000 w 216000"/>
                <a:gd name="connsiteY14" fmla="*/ 54000 h 348570"/>
                <a:gd name="connsiteX15" fmla="*/ 108000 w 216000"/>
                <a:gd name="connsiteY15" fmla="*/ 0 h 34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6000" h="348570">
                  <a:moveTo>
                    <a:pt x="108000" y="0"/>
                  </a:moveTo>
                  <a:cubicBezTo>
                    <a:pt x="137823" y="0"/>
                    <a:pt x="162000" y="24177"/>
                    <a:pt x="162000" y="54000"/>
                  </a:cubicBezTo>
                  <a:cubicBezTo>
                    <a:pt x="162000" y="68911"/>
                    <a:pt x="155956" y="82411"/>
                    <a:pt x="146184" y="92184"/>
                  </a:cubicBezTo>
                  <a:lnTo>
                    <a:pt x="135594" y="96570"/>
                  </a:lnTo>
                  <a:lnTo>
                    <a:pt x="179999" y="96570"/>
                  </a:lnTo>
                  <a:cubicBezTo>
                    <a:pt x="199882" y="96570"/>
                    <a:pt x="216000" y="112688"/>
                    <a:pt x="216000" y="132571"/>
                  </a:cubicBezTo>
                  <a:lnTo>
                    <a:pt x="216000" y="312569"/>
                  </a:lnTo>
                  <a:cubicBezTo>
                    <a:pt x="216000" y="332452"/>
                    <a:pt x="199882" y="348570"/>
                    <a:pt x="179999" y="348570"/>
                  </a:cubicBezTo>
                  <a:lnTo>
                    <a:pt x="36001" y="348570"/>
                  </a:lnTo>
                  <a:cubicBezTo>
                    <a:pt x="16118" y="348570"/>
                    <a:pt x="0" y="332452"/>
                    <a:pt x="0" y="312569"/>
                  </a:cubicBezTo>
                  <a:lnTo>
                    <a:pt x="0" y="132571"/>
                  </a:lnTo>
                  <a:cubicBezTo>
                    <a:pt x="0" y="112688"/>
                    <a:pt x="16118" y="96570"/>
                    <a:pt x="36001" y="96570"/>
                  </a:cubicBezTo>
                  <a:lnTo>
                    <a:pt x="80406" y="96570"/>
                  </a:lnTo>
                  <a:lnTo>
                    <a:pt x="69817" y="92184"/>
                  </a:lnTo>
                  <a:cubicBezTo>
                    <a:pt x="60044" y="82411"/>
                    <a:pt x="54000" y="68911"/>
                    <a:pt x="54000" y="54000"/>
                  </a:cubicBezTo>
                  <a:cubicBezTo>
                    <a:pt x="54000" y="24177"/>
                    <a:pt x="78177" y="0"/>
                    <a:pt x="108000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8575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vert="horz" wrap="square" lIns="32500" tIns="32500" rIns="32500" bIns="32500" rtlCol="0" anchor="ctr">
              <a:noAutofit/>
            </a:bodyPr>
            <a:lstStyle/>
            <a:p>
              <a:pPr algn="ctr" defTabSz="825450" fontAlgn="base">
                <a:lnSpc>
                  <a:spcPct val="120000"/>
                </a:lnSpc>
                <a:spcBef>
                  <a:spcPts val="271"/>
                </a:spcBef>
                <a:spcAft>
                  <a:spcPct val="0"/>
                </a:spcAft>
              </a:pPr>
              <a:endParaRPr kumimoji="1" lang="ko-KR" altLang="en-US" sz="1083" kern="0" spc="-47" dirty="0">
                <a:ln w="6350"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Tahoma" panose="020B0604030504040204" pitchFamily="34" charset="0"/>
              </a:endParaRPr>
            </a:p>
          </p:txBody>
        </p:sp>
        <p:sp>
          <p:nvSpPr>
            <p:cNvPr id="51" name="자유형: 도형 159">
              <a:extLst>
                <a:ext uri="{FF2B5EF4-FFF2-40B4-BE49-F238E27FC236}">
                  <a16:creationId xmlns:a16="http://schemas.microsoft.com/office/drawing/2014/main" id="{8147ECD1-62C5-AABB-4632-9D9E7597BCBF}"/>
                </a:ext>
              </a:extLst>
            </p:cNvPr>
            <p:cNvSpPr/>
            <p:nvPr/>
          </p:nvSpPr>
          <p:spPr>
            <a:xfrm>
              <a:off x="8421432" y="2222990"/>
              <a:ext cx="185459" cy="288010"/>
            </a:xfrm>
            <a:custGeom>
              <a:avLst/>
              <a:gdLst>
                <a:gd name="connsiteX0" fmla="*/ 108000 w 216000"/>
                <a:gd name="connsiteY0" fmla="*/ 0 h 348570"/>
                <a:gd name="connsiteX1" fmla="*/ 162000 w 216000"/>
                <a:gd name="connsiteY1" fmla="*/ 54000 h 348570"/>
                <a:gd name="connsiteX2" fmla="*/ 146184 w 216000"/>
                <a:gd name="connsiteY2" fmla="*/ 92184 h 348570"/>
                <a:gd name="connsiteX3" fmla="*/ 135594 w 216000"/>
                <a:gd name="connsiteY3" fmla="*/ 96570 h 348570"/>
                <a:gd name="connsiteX4" fmla="*/ 179999 w 216000"/>
                <a:gd name="connsiteY4" fmla="*/ 96570 h 348570"/>
                <a:gd name="connsiteX5" fmla="*/ 216000 w 216000"/>
                <a:gd name="connsiteY5" fmla="*/ 132571 h 348570"/>
                <a:gd name="connsiteX6" fmla="*/ 216000 w 216000"/>
                <a:gd name="connsiteY6" fmla="*/ 312569 h 348570"/>
                <a:gd name="connsiteX7" fmla="*/ 179999 w 216000"/>
                <a:gd name="connsiteY7" fmla="*/ 348570 h 348570"/>
                <a:gd name="connsiteX8" fmla="*/ 36001 w 216000"/>
                <a:gd name="connsiteY8" fmla="*/ 348570 h 348570"/>
                <a:gd name="connsiteX9" fmla="*/ 0 w 216000"/>
                <a:gd name="connsiteY9" fmla="*/ 312569 h 348570"/>
                <a:gd name="connsiteX10" fmla="*/ 0 w 216000"/>
                <a:gd name="connsiteY10" fmla="*/ 132571 h 348570"/>
                <a:gd name="connsiteX11" fmla="*/ 36001 w 216000"/>
                <a:gd name="connsiteY11" fmla="*/ 96570 h 348570"/>
                <a:gd name="connsiteX12" fmla="*/ 80406 w 216000"/>
                <a:gd name="connsiteY12" fmla="*/ 96570 h 348570"/>
                <a:gd name="connsiteX13" fmla="*/ 69817 w 216000"/>
                <a:gd name="connsiteY13" fmla="*/ 92184 h 348570"/>
                <a:gd name="connsiteX14" fmla="*/ 54000 w 216000"/>
                <a:gd name="connsiteY14" fmla="*/ 54000 h 348570"/>
                <a:gd name="connsiteX15" fmla="*/ 108000 w 216000"/>
                <a:gd name="connsiteY15" fmla="*/ 0 h 34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6000" h="348570">
                  <a:moveTo>
                    <a:pt x="108000" y="0"/>
                  </a:moveTo>
                  <a:cubicBezTo>
                    <a:pt x="137823" y="0"/>
                    <a:pt x="162000" y="24177"/>
                    <a:pt x="162000" y="54000"/>
                  </a:cubicBezTo>
                  <a:cubicBezTo>
                    <a:pt x="162000" y="68911"/>
                    <a:pt x="155956" y="82411"/>
                    <a:pt x="146184" y="92184"/>
                  </a:cubicBezTo>
                  <a:lnTo>
                    <a:pt x="135594" y="96570"/>
                  </a:lnTo>
                  <a:lnTo>
                    <a:pt x="179999" y="96570"/>
                  </a:lnTo>
                  <a:cubicBezTo>
                    <a:pt x="199882" y="96570"/>
                    <a:pt x="216000" y="112688"/>
                    <a:pt x="216000" y="132571"/>
                  </a:cubicBezTo>
                  <a:lnTo>
                    <a:pt x="216000" y="312569"/>
                  </a:lnTo>
                  <a:cubicBezTo>
                    <a:pt x="216000" y="332452"/>
                    <a:pt x="199882" y="348570"/>
                    <a:pt x="179999" y="348570"/>
                  </a:cubicBezTo>
                  <a:lnTo>
                    <a:pt x="36001" y="348570"/>
                  </a:lnTo>
                  <a:cubicBezTo>
                    <a:pt x="16118" y="348570"/>
                    <a:pt x="0" y="332452"/>
                    <a:pt x="0" y="312569"/>
                  </a:cubicBezTo>
                  <a:lnTo>
                    <a:pt x="0" y="132571"/>
                  </a:lnTo>
                  <a:cubicBezTo>
                    <a:pt x="0" y="112688"/>
                    <a:pt x="16118" y="96570"/>
                    <a:pt x="36001" y="96570"/>
                  </a:cubicBezTo>
                  <a:lnTo>
                    <a:pt x="80406" y="96570"/>
                  </a:lnTo>
                  <a:lnTo>
                    <a:pt x="69817" y="92184"/>
                  </a:lnTo>
                  <a:cubicBezTo>
                    <a:pt x="60044" y="82411"/>
                    <a:pt x="54000" y="68911"/>
                    <a:pt x="54000" y="54000"/>
                  </a:cubicBezTo>
                  <a:cubicBezTo>
                    <a:pt x="54000" y="24177"/>
                    <a:pt x="78177" y="0"/>
                    <a:pt x="10800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vert="horz" wrap="square" lIns="32500" tIns="32500" rIns="32500" bIns="32500" rtlCol="0" anchor="ctr">
              <a:noAutofit/>
            </a:bodyPr>
            <a:lstStyle/>
            <a:p>
              <a:pPr algn="ctr" defTabSz="825450" fontAlgn="base">
                <a:lnSpc>
                  <a:spcPct val="120000"/>
                </a:lnSpc>
                <a:spcBef>
                  <a:spcPts val="271"/>
                </a:spcBef>
                <a:spcAft>
                  <a:spcPct val="0"/>
                </a:spcAft>
              </a:pPr>
              <a:endParaRPr kumimoji="1" lang="ko-KR" altLang="en-US" sz="1083" kern="0" spc="-47" dirty="0">
                <a:ln w="6350"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Tahoma" panose="020B0604030504040204" pitchFamily="34" charset="0"/>
              </a:endParaRPr>
            </a:p>
          </p:txBody>
        </p:sp>
        <p:sp>
          <p:nvSpPr>
            <p:cNvPr id="52" name="자유형: 도형 160">
              <a:extLst>
                <a:ext uri="{FF2B5EF4-FFF2-40B4-BE49-F238E27FC236}">
                  <a16:creationId xmlns:a16="http://schemas.microsoft.com/office/drawing/2014/main" id="{0DA26274-175B-5BEE-8110-697BDDD05A84}"/>
                </a:ext>
              </a:extLst>
            </p:cNvPr>
            <p:cNvSpPr/>
            <p:nvPr/>
          </p:nvSpPr>
          <p:spPr>
            <a:xfrm>
              <a:off x="8418066" y="2586318"/>
              <a:ext cx="185459" cy="288010"/>
            </a:xfrm>
            <a:custGeom>
              <a:avLst/>
              <a:gdLst>
                <a:gd name="connsiteX0" fmla="*/ 108000 w 216000"/>
                <a:gd name="connsiteY0" fmla="*/ 0 h 348570"/>
                <a:gd name="connsiteX1" fmla="*/ 162000 w 216000"/>
                <a:gd name="connsiteY1" fmla="*/ 54000 h 348570"/>
                <a:gd name="connsiteX2" fmla="*/ 146184 w 216000"/>
                <a:gd name="connsiteY2" fmla="*/ 92184 h 348570"/>
                <a:gd name="connsiteX3" fmla="*/ 135594 w 216000"/>
                <a:gd name="connsiteY3" fmla="*/ 96570 h 348570"/>
                <a:gd name="connsiteX4" fmla="*/ 179999 w 216000"/>
                <a:gd name="connsiteY4" fmla="*/ 96570 h 348570"/>
                <a:gd name="connsiteX5" fmla="*/ 216000 w 216000"/>
                <a:gd name="connsiteY5" fmla="*/ 132571 h 348570"/>
                <a:gd name="connsiteX6" fmla="*/ 216000 w 216000"/>
                <a:gd name="connsiteY6" fmla="*/ 312569 h 348570"/>
                <a:gd name="connsiteX7" fmla="*/ 179999 w 216000"/>
                <a:gd name="connsiteY7" fmla="*/ 348570 h 348570"/>
                <a:gd name="connsiteX8" fmla="*/ 36001 w 216000"/>
                <a:gd name="connsiteY8" fmla="*/ 348570 h 348570"/>
                <a:gd name="connsiteX9" fmla="*/ 0 w 216000"/>
                <a:gd name="connsiteY9" fmla="*/ 312569 h 348570"/>
                <a:gd name="connsiteX10" fmla="*/ 0 w 216000"/>
                <a:gd name="connsiteY10" fmla="*/ 132571 h 348570"/>
                <a:gd name="connsiteX11" fmla="*/ 36001 w 216000"/>
                <a:gd name="connsiteY11" fmla="*/ 96570 h 348570"/>
                <a:gd name="connsiteX12" fmla="*/ 80406 w 216000"/>
                <a:gd name="connsiteY12" fmla="*/ 96570 h 348570"/>
                <a:gd name="connsiteX13" fmla="*/ 69817 w 216000"/>
                <a:gd name="connsiteY13" fmla="*/ 92184 h 348570"/>
                <a:gd name="connsiteX14" fmla="*/ 54000 w 216000"/>
                <a:gd name="connsiteY14" fmla="*/ 54000 h 348570"/>
                <a:gd name="connsiteX15" fmla="*/ 108000 w 216000"/>
                <a:gd name="connsiteY15" fmla="*/ 0 h 34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6000" h="348570">
                  <a:moveTo>
                    <a:pt x="108000" y="0"/>
                  </a:moveTo>
                  <a:cubicBezTo>
                    <a:pt x="137823" y="0"/>
                    <a:pt x="162000" y="24177"/>
                    <a:pt x="162000" y="54000"/>
                  </a:cubicBezTo>
                  <a:cubicBezTo>
                    <a:pt x="162000" y="68911"/>
                    <a:pt x="155956" y="82411"/>
                    <a:pt x="146184" y="92184"/>
                  </a:cubicBezTo>
                  <a:lnTo>
                    <a:pt x="135594" y="96570"/>
                  </a:lnTo>
                  <a:lnTo>
                    <a:pt x="179999" y="96570"/>
                  </a:lnTo>
                  <a:cubicBezTo>
                    <a:pt x="199882" y="96570"/>
                    <a:pt x="216000" y="112688"/>
                    <a:pt x="216000" y="132571"/>
                  </a:cubicBezTo>
                  <a:lnTo>
                    <a:pt x="216000" y="312569"/>
                  </a:lnTo>
                  <a:cubicBezTo>
                    <a:pt x="216000" y="332452"/>
                    <a:pt x="199882" y="348570"/>
                    <a:pt x="179999" y="348570"/>
                  </a:cubicBezTo>
                  <a:lnTo>
                    <a:pt x="36001" y="348570"/>
                  </a:lnTo>
                  <a:cubicBezTo>
                    <a:pt x="16118" y="348570"/>
                    <a:pt x="0" y="332452"/>
                    <a:pt x="0" y="312569"/>
                  </a:cubicBezTo>
                  <a:lnTo>
                    <a:pt x="0" y="132571"/>
                  </a:lnTo>
                  <a:cubicBezTo>
                    <a:pt x="0" y="112688"/>
                    <a:pt x="16118" y="96570"/>
                    <a:pt x="36001" y="96570"/>
                  </a:cubicBezTo>
                  <a:lnTo>
                    <a:pt x="80406" y="96570"/>
                  </a:lnTo>
                  <a:lnTo>
                    <a:pt x="69817" y="92184"/>
                  </a:lnTo>
                  <a:cubicBezTo>
                    <a:pt x="60044" y="82411"/>
                    <a:pt x="54000" y="68911"/>
                    <a:pt x="54000" y="54000"/>
                  </a:cubicBezTo>
                  <a:cubicBezTo>
                    <a:pt x="54000" y="24177"/>
                    <a:pt x="78177" y="0"/>
                    <a:pt x="10800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vert="horz" wrap="square" lIns="32500" tIns="32500" rIns="32500" bIns="32500" rtlCol="0" anchor="ctr">
              <a:noAutofit/>
            </a:bodyPr>
            <a:lstStyle/>
            <a:p>
              <a:pPr algn="ctr" defTabSz="825450" fontAlgn="base">
                <a:lnSpc>
                  <a:spcPct val="120000"/>
                </a:lnSpc>
                <a:spcBef>
                  <a:spcPts val="271"/>
                </a:spcBef>
                <a:spcAft>
                  <a:spcPct val="0"/>
                </a:spcAft>
              </a:pPr>
              <a:endParaRPr kumimoji="1" lang="ko-KR" altLang="en-US" sz="1083" kern="0" spc="-47" dirty="0">
                <a:ln w="6350"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Tahoma" panose="020B0604030504040204" pitchFamily="34" charset="0"/>
              </a:endParaRPr>
            </a:p>
          </p:txBody>
        </p:sp>
        <p:sp>
          <p:nvSpPr>
            <p:cNvPr id="53" name="자유형: 도형 161">
              <a:extLst>
                <a:ext uri="{FF2B5EF4-FFF2-40B4-BE49-F238E27FC236}">
                  <a16:creationId xmlns:a16="http://schemas.microsoft.com/office/drawing/2014/main" id="{6B6D5D40-8AF7-A6FB-0446-3343D14D1FEC}"/>
                </a:ext>
              </a:extLst>
            </p:cNvPr>
            <p:cNvSpPr/>
            <p:nvPr/>
          </p:nvSpPr>
          <p:spPr>
            <a:xfrm>
              <a:off x="8815423" y="2222990"/>
              <a:ext cx="185459" cy="288010"/>
            </a:xfrm>
            <a:custGeom>
              <a:avLst/>
              <a:gdLst>
                <a:gd name="connsiteX0" fmla="*/ 108000 w 216000"/>
                <a:gd name="connsiteY0" fmla="*/ 0 h 348570"/>
                <a:gd name="connsiteX1" fmla="*/ 162000 w 216000"/>
                <a:gd name="connsiteY1" fmla="*/ 54000 h 348570"/>
                <a:gd name="connsiteX2" fmla="*/ 146184 w 216000"/>
                <a:gd name="connsiteY2" fmla="*/ 92184 h 348570"/>
                <a:gd name="connsiteX3" fmla="*/ 135594 w 216000"/>
                <a:gd name="connsiteY3" fmla="*/ 96570 h 348570"/>
                <a:gd name="connsiteX4" fmla="*/ 179999 w 216000"/>
                <a:gd name="connsiteY4" fmla="*/ 96570 h 348570"/>
                <a:gd name="connsiteX5" fmla="*/ 216000 w 216000"/>
                <a:gd name="connsiteY5" fmla="*/ 132571 h 348570"/>
                <a:gd name="connsiteX6" fmla="*/ 216000 w 216000"/>
                <a:gd name="connsiteY6" fmla="*/ 312569 h 348570"/>
                <a:gd name="connsiteX7" fmla="*/ 179999 w 216000"/>
                <a:gd name="connsiteY7" fmla="*/ 348570 h 348570"/>
                <a:gd name="connsiteX8" fmla="*/ 36001 w 216000"/>
                <a:gd name="connsiteY8" fmla="*/ 348570 h 348570"/>
                <a:gd name="connsiteX9" fmla="*/ 0 w 216000"/>
                <a:gd name="connsiteY9" fmla="*/ 312569 h 348570"/>
                <a:gd name="connsiteX10" fmla="*/ 0 w 216000"/>
                <a:gd name="connsiteY10" fmla="*/ 132571 h 348570"/>
                <a:gd name="connsiteX11" fmla="*/ 36001 w 216000"/>
                <a:gd name="connsiteY11" fmla="*/ 96570 h 348570"/>
                <a:gd name="connsiteX12" fmla="*/ 80406 w 216000"/>
                <a:gd name="connsiteY12" fmla="*/ 96570 h 348570"/>
                <a:gd name="connsiteX13" fmla="*/ 69817 w 216000"/>
                <a:gd name="connsiteY13" fmla="*/ 92184 h 348570"/>
                <a:gd name="connsiteX14" fmla="*/ 54000 w 216000"/>
                <a:gd name="connsiteY14" fmla="*/ 54000 h 348570"/>
                <a:gd name="connsiteX15" fmla="*/ 108000 w 216000"/>
                <a:gd name="connsiteY15" fmla="*/ 0 h 34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6000" h="348570">
                  <a:moveTo>
                    <a:pt x="108000" y="0"/>
                  </a:moveTo>
                  <a:cubicBezTo>
                    <a:pt x="137823" y="0"/>
                    <a:pt x="162000" y="24177"/>
                    <a:pt x="162000" y="54000"/>
                  </a:cubicBezTo>
                  <a:cubicBezTo>
                    <a:pt x="162000" y="68911"/>
                    <a:pt x="155956" y="82411"/>
                    <a:pt x="146184" y="92184"/>
                  </a:cubicBezTo>
                  <a:lnTo>
                    <a:pt x="135594" y="96570"/>
                  </a:lnTo>
                  <a:lnTo>
                    <a:pt x="179999" y="96570"/>
                  </a:lnTo>
                  <a:cubicBezTo>
                    <a:pt x="199882" y="96570"/>
                    <a:pt x="216000" y="112688"/>
                    <a:pt x="216000" y="132571"/>
                  </a:cubicBezTo>
                  <a:lnTo>
                    <a:pt x="216000" y="312569"/>
                  </a:lnTo>
                  <a:cubicBezTo>
                    <a:pt x="216000" y="332452"/>
                    <a:pt x="199882" y="348570"/>
                    <a:pt x="179999" y="348570"/>
                  </a:cubicBezTo>
                  <a:lnTo>
                    <a:pt x="36001" y="348570"/>
                  </a:lnTo>
                  <a:cubicBezTo>
                    <a:pt x="16118" y="348570"/>
                    <a:pt x="0" y="332452"/>
                    <a:pt x="0" y="312569"/>
                  </a:cubicBezTo>
                  <a:lnTo>
                    <a:pt x="0" y="132571"/>
                  </a:lnTo>
                  <a:cubicBezTo>
                    <a:pt x="0" y="112688"/>
                    <a:pt x="16118" y="96570"/>
                    <a:pt x="36001" y="96570"/>
                  </a:cubicBezTo>
                  <a:lnTo>
                    <a:pt x="80406" y="96570"/>
                  </a:lnTo>
                  <a:lnTo>
                    <a:pt x="69817" y="92184"/>
                  </a:lnTo>
                  <a:cubicBezTo>
                    <a:pt x="60044" y="82411"/>
                    <a:pt x="54000" y="68911"/>
                    <a:pt x="54000" y="54000"/>
                  </a:cubicBezTo>
                  <a:cubicBezTo>
                    <a:pt x="54000" y="24177"/>
                    <a:pt x="78177" y="0"/>
                    <a:pt x="10800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vert="horz" wrap="square" lIns="32500" tIns="32500" rIns="32500" bIns="32500" rtlCol="0" anchor="ctr">
              <a:noAutofit/>
            </a:bodyPr>
            <a:lstStyle/>
            <a:p>
              <a:pPr algn="ctr" defTabSz="825450" fontAlgn="base">
                <a:lnSpc>
                  <a:spcPct val="120000"/>
                </a:lnSpc>
                <a:spcBef>
                  <a:spcPts val="271"/>
                </a:spcBef>
                <a:spcAft>
                  <a:spcPct val="0"/>
                </a:spcAft>
              </a:pPr>
              <a:endParaRPr kumimoji="1" lang="ko-KR" altLang="en-US" sz="1083" kern="0" spc="-47" dirty="0">
                <a:ln w="6350"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Tahoma" panose="020B0604030504040204" pitchFamily="34" charset="0"/>
              </a:endParaRPr>
            </a:p>
          </p:txBody>
        </p:sp>
        <p:sp>
          <p:nvSpPr>
            <p:cNvPr id="54" name="자유형: 도형 163">
              <a:extLst>
                <a:ext uri="{FF2B5EF4-FFF2-40B4-BE49-F238E27FC236}">
                  <a16:creationId xmlns:a16="http://schemas.microsoft.com/office/drawing/2014/main" id="{D145A317-076A-A974-6EE9-C594FEFDF3E1}"/>
                </a:ext>
              </a:extLst>
            </p:cNvPr>
            <p:cNvSpPr/>
            <p:nvPr/>
          </p:nvSpPr>
          <p:spPr>
            <a:xfrm>
              <a:off x="7225995" y="2575680"/>
              <a:ext cx="185459" cy="288010"/>
            </a:xfrm>
            <a:custGeom>
              <a:avLst/>
              <a:gdLst>
                <a:gd name="connsiteX0" fmla="*/ 108000 w 216000"/>
                <a:gd name="connsiteY0" fmla="*/ 0 h 348570"/>
                <a:gd name="connsiteX1" fmla="*/ 162000 w 216000"/>
                <a:gd name="connsiteY1" fmla="*/ 54000 h 348570"/>
                <a:gd name="connsiteX2" fmla="*/ 146184 w 216000"/>
                <a:gd name="connsiteY2" fmla="*/ 92184 h 348570"/>
                <a:gd name="connsiteX3" fmla="*/ 135594 w 216000"/>
                <a:gd name="connsiteY3" fmla="*/ 96570 h 348570"/>
                <a:gd name="connsiteX4" fmla="*/ 179999 w 216000"/>
                <a:gd name="connsiteY4" fmla="*/ 96570 h 348570"/>
                <a:gd name="connsiteX5" fmla="*/ 216000 w 216000"/>
                <a:gd name="connsiteY5" fmla="*/ 132571 h 348570"/>
                <a:gd name="connsiteX6" fmla="*/ 216000 w 216000"/>
                <a:gd name="connsiteY6" fmla="*/ 312569 h 348570"/>
                <a:gd name="connsiteX7" fmla="*/ 179999 w 216000"/>
                <a:gd name="connsiteY7" fmla="*/ 348570 h 348570"/>
                <a:gd name="connsiteX8" fmla="*/ 36001 w 216000"/>
                <a:gd name="connsiteY8" fmla="*/ 348570 h 348570"/>
                <a:gd name="connsiteX9" fmla="*/ 0 w 216000"/>
                <a:gd name="connsiteY9" fmla="*/ 312569 h 348570"/>
                <a:gd name="connsiteX10" fmla="*/ 0 w 216000"/>
                <a:gd name="connsiteY10" fmla="*/ 132571 h 348570"/>
                <a:gd name="connsiteX11" fmla="*/ 36001 w 216000"/>
                <a:gd name="connsiteY11" fmla="*/ 96570 h 348570"/>
                <a:gd name="connsiteX12" fmla="*/ 80406 w 216000"/>
                <a:gd name="connsiteY12" fmla="*/ 96570 h 348570"/>
                <a:gd name="connsiteX13" fmla="*/ 69817 w 216000"/>
                <a:gd name="connsiteY13" fmla="*/ 92184 h 348570"/>
                <a:gd name="connsiteX14" fmla="*/ 54000 w 216000"/>
                <a:gd name="connsiteY14" fmla="*/ 54000 h 348570"/>
                <a:gd name="connsiteX15" fmla="*/ 108000 w 216000"/>
                <a:gd name="connsiteY15" fmla="*/ 0 h 34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6000" h="348570">
                  <a:moveTo>
                    <a:pt x="108000" y="0"/>
                  </a:moveTo>
                  <a:cubicBezTo>
                    <a:pt x="137823" y="0"/>
                    <a:pt x="162000" y="24177"/>
                    <a:pt x="162000" y="54000"/>
                  </a:cubicBezTo>
                  <a:cubicBezTo>
                    <a:pt x="162000" y="68911"/>
                    <a:pt x="155956" y="82411"/>
                    <a:pt x="146184" y="92184"/>
                  </a:cubicBezTo>
                  <a:lnTo>
                    <a:pt x="135594" y="96570"/>
                  </a:lnTo>
                  <a:lnTo>
                    <a:pt x="179999" y="96570"/>
                  </a:lnTo>
                  <a:cubicBezTo>
                    <a:pt x="199882" y="96570"/>
                    <a:pt x="216000" y="112688"/>
                    <a:pt x="216000" y="132571"/>
                  </a:cubicBezTo>
                  <a:lnTo>
                    <a:pt x="216000" y="312569"/>
                  </a:lnTo>
                  <a:cubicBezTo>
                    <a:pt x="216000" y="332452"/>
                    <a:pt x="199882" y="348570"/>
                    <a:pt x="179999" y="348570"/>
                  </a:cubicBezTo>
                  <a:lnTo>
                    <a:pt x="36001" y="348570"/>
                  </a:lnTo>
                  <a:cubicBezTo>
                    <a:pt x="16118" y="348570"/>
                    <a:pt x="0" y="332452"/>
                    <a:pt x="0" y="312569"/>
                  </a:cubicBezTo>
                  <a:lnTo>
                    <a:pt x="0" y="132571"/>
                  </a:lnTo>
                  <a:cubicBezTo>
                    <a:pt x="0" y="112688"/>
                    <a:pt x="16118" y="96570"/>
                    <a:pt x="36001" y="96570"/>
                  </a:cubicBezTo>
                  <a:lnTo>
                    <a:pt x="80406" y="96570"/>
                  </a:lnTo>
                  <a:lnTo>
                    <a:pt x="69817" y="92184"/>
                  </a:lnTo>
                  <a:cubicBezTo>
                    <a:pt x="60044" y="82411"/>
                    <a:pt x="54000" y="68911"/>
                    <a:pt x="54000" y="54000"/>
                  </a:cubicBezTo>
                  <a:cubicBezTo>
                    <a:pt x="54000" y="24177"/>
                    <a:pt x="78177" y="0"/>
                    <a:pt x="108000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8575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vert="horz" wrap="square" lIns="32500" tIns="32500" rIns="32500" bIns="32500" rtlCol="0" anchor="ctr">
              <a:noAutofit/>
            </a:bodyPr>
            <a:lstStyle/>
            <a:p>
              <a:pPr algn="ctr" defTabSz="825450" fontAlgn="base">
                <a:lnSpc>
                  <a:spcPct val="120000"/>
                </a:lnSpc>
                <a:spcBef>
                  <a:spcPts val="271"/>
                </a:spcBef>
                <a:spcAft>
                  <a:spcPct val="0"/>
                </a:spcAft>
              </a:pPr>
              <a:endParaRPr kumimoji="1" lang="ko-KR" altLang="en-US" sz="1083" kern="0" spc="-47" dirty="0">
                <a:ln w="6350"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Tahoma" panose="020B0604030504040204" pitchFamily="34" charset="0"/>
              </a:endParaRPr>
            </a:p>
          </p:txBody>
        </p:sp>
        <p:sp>
          <p:nvSpPr>
            <p:cNvPr id="55" name="자유형: 도형 164">
              <a:extLst>
                <a:ext uri="{FF2B5EF4-FFF2-40B4-BE49-F238E27FC236}">
                  <a16:creationId xmlns:a16="http://schemas.microsoft.com/office/drawing/2014/main" id="{168DD27C-FF42-E173-64DD-A807B5A0FA51}"/>
                </a:ext>
              </a:extLst>
            </p:cNvPr>
            <p:cNvSpPr/>
            <p:nvPr/>
          </p:nvSpPr>
          <p:spPr>
            <a:xfrm>
              <a:off x="7623352" y="2595400"/>
              <a:ext cx="185459" cy="288010"/>
            </a:xfrm>
            <a:custGeom>
              <a:avLst/>
              <a:gdLst>
                <a:gd name="connsiteX0" fmla="*/ 108000 w 216000"/>
                <a:gd name="connsiteY0" fmla="*/ 0 h 348570"/>
                <a:gd name="connsiteX1" fmla="*/ 162000 w 216000"/>
                <a:gd name="connsiteY1" fmla="*/ 54000 h 348570"/>
                <a:gd name="connsiteX2" fmla="*/ 146184 w 216000"/>
                <a:gd name="connsiteY2" fmla="*/ 92184 h 348570"/>
                <a:gd name="connsiteX3" fmla="*/ 135594 w 216000"/>
                <a:gd name="connsiteY3" fmla="*/ 96570 h 348570"/>
                <a:gd name="connsiteX4" fmla="*/ 179999 w 216000"/>
                <a:gd name="connsiteY4" fmla="*/ 96570 h 348570"/>
                <a:gd name="connsiteX5" fmla="*/ 216000 w 216000"/>
                <a:gd name="connsiteY5" fmla="*/ 132571 h 348570"/>
                <a:gd name="connsiteX6" fmla="*/ 216000 w 216000"/>
                <a:gd name="connsiteY6" fmla="*/ 312569 h 348570"/>
                <a:gd name="connsiteX7" fmla="*/ 179999 w 216000"/>
                <a:gd name="connsiteY7" fmla="*/ 348570 h 348570"/>
                <a:gd name="connsiteX8" fmla="*/ 36001 w 216000"/>
                <a:gd name="connsiteY8" fmla="*/ 348570 h 348570"/>
                <a:gd name="connsiteX9" fmla="*/ 0 w 216000"/>
                <a:gd name="connsiteY9" fmla="*/ 312569 h 348570"/>
                <a:gd name="connsiteX10" fmla="*/ 0 w 216000"/>
                <a:gd name="connsiteY10" fmla="*/ 132571 h 348570"/>
                <a:gd name="connsiteX11" fmla="*/ 36001 w 216000"/>
                <a:gd name="connsiteY11" fmla="*/ 96570 h 348570"/>
                <a:gd name="connsiteX12" fmla="*/ 80406 w 216000"/>
                <a:gd name="connsiteY12" fmla="*/ 96570 h 348570"/>
                <a:gd name="connsiteX13" fmla="*/ 69817 w 216000"/>
                <a:gd name="connsiteY13" fmla="*/ 92184 h 348570"/>
                <a:gd name="connsiteX14" fmla="*/ 54000 w 216000"/>
                <a:gd name="connsiteY14" fmla="*/ 54000 h 348570"/>
                <a:gd name="connsiteX15" fmla="*/ 108000 w 216000"/>
                <a:gd name="connsiteY15" fmla="*/ 0 h 34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6000" h="348570">
                  <a:moveTo>
                    <a:pt x="108000" y="0"/>
                  </a:moveTo>
                  <a:cubicBezTo>
                    <a:pt x="137823" y="0"/>
                    <a:pt x="162000" y="24177"/>
                    <a:pt x="162000" y="54000"/>
                  </a:cubicBezTo>
                  <a:cubicBezTo>
                    <a:pt x="162000" y="68911"/>
                    <a:pt x="155956" y="82411"/>
                    <a:pt x="146184" y="92184"/>
                  </a:cubicBezTo>
                  <a:lnTo>
                    <a:pt x="135594" y="96570"/>
                  </a:lnTo>
                  <a:lnTo>
                    <a:pt x="179999" y="96570"/>
                  </a:lnTo>
                  <a:cubicBezTo>
                    <a:pt x="199882" y="96570"/>
                    <a:pt x="216000" y="112688"/>
                    <a:pt x="216000" y="132571"/>
                  </a:cubicBezTo>
                  <a:lnTo>
                    <a:pt x="216000" y="312569"/>
                  </a:lnTo>
                  <a:cubicBezTo>
                    <a:pt x="216000" y="332452"/>
                    <a:pt x="199882" y="348570"/>
                    <a:pt x="179999" y="348570"/>
                  </a:cubicBezTo>
                  <a:lnTo>
                    <a:pt x="36001" y="348570"/>
                  </a:lnTo>
                  <a:cubicBezTo>
                    <a:pt x="16118" y="348570"/>
                    <a:pt x="0" y="332452"/>
                    <a:pt x="0" y="312569"/>
                  </a:cubicBezTo>
                  <a:lnTo>
                    <a:pt x="0" y="132571"/>
                  </a:lnTo>
                  <a:cubicBezTo>
                    <a:pt x="0" y="112688"/>
                    <a:pt x="16118" y="96570"/>
                    <a:pt x="36001" y="96570"/>
                  </a:cubicBezTo>
                  <a:lnTo>
                    <a:pt x="80406" y="96570"/>
                  </a:lnTo>
                  <a:lnTo>
                    <a:pt x="69817" y="92184"/>
                  </a:lnTo>
                  <a:cubicBezTo>
                    <a:pt x="60044" y="82411"/>
                    <a:pt x="54000" y="68911"/>
                    <a:pt x="54000" y="54000"/>
                  </a:cubicBezTo>
                  <a:cubicBezTo>
                    <a:pt x="54000" y="24177"/>
                    <a:pt x="78177" y="0"/>
                    <a:pt x="108000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8575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vert="horz" wrap="square" lIns="32500" tIns="32500" rIns="32500" bIns="32500" rtlCol="0" anchor="ctr">
              <a:noAutofit/>
            </a:bodyPr>
            <a:lstStyle/>
            <a:p>
              <a:pPr algn="ctr" defTabSz="825450" fontAlgn="base">
                <a:lnSpc>
                  <a:spcPct val="120000"/>
                </a:lnSpc>
                <a:spcBef>
                  <a:spcPts val="271"/>
                </a:spcBef>
                <a:spcAft>
                  <a:spcPct val="0"/>
                </a:spcAft>
              </a:pPr>
              <a:endParaRPr kumimoji="1" lang="ko-KR" altLang="en-US" sz="1083" kern="0" spc="-47" dirty="0">
                <a:ln w="6350"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Tahoma" panose="020B0604030504040204" pitchFamily="34" charset="0"/>
              </a:endParaRPr>
            </a:p>
          </p:txBody>
        </p:sp>
        <p:sp>
          <p:nvSpPr>
            <p:cNvPr id="56" name="자유형: 도형 165">
              <a:extLst>
                <a:ext uri="{FF2B5EF4-FFF2-40B4-BE49-F238E27FC236}">
                  <a16:creationId xmlns:a16="http://schemas.microsoft.com/office/drawing/2014/main" id="{7609B182-CC3F-FCD6-6BBB-200B3667D05E}"/>
                </a:ext>
              </a:extLst>
            </p:cNvPr>
            <p:cNvSpPr/>
            <p:nvPr/>
          </p:nvSpPr>
          <p:spPr>
            <a:xfrm>
              <a:off x="8020709" y="2595400"/>
              <a:ext cx="185459" cy="288010"/>
            </a:xfrm>
            <a:custGeom>
              <a:avLst/>
              <a:gdLst>
                <a:gd name="connsiteX0" fmla="*/ 108000 w 216000"/>
                <a:gd name="connsiteY0" fmla="*/ 0 h 348570"/>
                <a:gd name="connsiteX1" fmla="*/ 162000 w 216000"/>
                <a:gd name="connsiteY1" fmla="*/ 54000 h 348570"/>
                <a:gd name="connsiteX2" fmla="*/ 146184 w 216000"/>
                <a:gd name="connsiteY2" fmla="*/ 92184 h 348570"/>
                <a:gd name="connsiteX3" fmla="*/ 135594 w 216000"/>
                <a:gd name="connsiteY3" fmla="*/ 96570 h 348570"/>
                <a:gd name="connsiteX4" fmla="*/ 179999 w 216000"/>
                <a:gd name="connsiteY4" fmla="*/ 96570 h 348570"/>
                <a:gd name="connsiteX5" fmla="*/ 216000 w 216000"/>
                <a:gd name="connsiteY5" fmla="*/ 132571 h 348570"/>
                <a:gd name="connsiteX6" fmla="*/ 216000 w 216000"/>
                <a:gd name="connsiteY6" fmla="*/ 312569 h 348570"/>
                <a:gd name="connsiteX7" fmla="*/ 179999 w 216000"/>
                <a:gd name="connsiteY7" fmla="*/ 348570 h 348570"/>
                <a:gd name="connsiteX8" fmla="*/ 36001 w 216000"/>
                <a:gd name="connsiteY8" fmla="*/ 348570 h 348570"/>
                <a:gd name="connsiteX9" fmla="*/ 0 w 216000"/>
                <a:gd name="connsiteY9" fmla="*/ 312569 h 348570"/>
                <a:gd name="connsiteX10" fmla="*/ 0 w 216000"/>
                <a:gd name="connsiteY10" fmla="*/ 132571 h 348570"/>
                <a:gd name="connsiteX11" fmla="*/ 36001 w 216000"/>
                <a:gd name="connsiteY11" fmla="*/ 96570 h 348570"/>
                <a:gd name="connsiteX12" fmla="*/ 80406 w 216000"/>
                <a:gd name="connsiteY12" fmla="*/ 96570 h 348570"/>
                <a:gd name="connsiteX13" fmla="*/ 69817 w 216000"/>
                <a:gd name="connsiteY13" fmla="*/ 92184 h 348570"/>
                <a:gd name="connsiteX14" fmla="*/ 54000 w 216000"/>
                <a:gd name="connsiteY14" fmla="*/ 54000 h 348570"/>
                <a:gd name="connsiteX15" fmla="*/ 108000 w 216000"/>
                <a:gd name="connsiteY15" fmla="*/ 0 h 34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6000" h="348570">
                  <a:moveTo>
                    <a:pt x="108000" y="0"/>
                  </a:moveTo>
                  <a:cubicBezTo>
                    <a:pt x="137823" y="0"/>
                    <a:pt x="162000" y="24177"/>
                    <a:pt x="162000" y="54000"/>
                  </a:cubicBezTo>
                  <a:cubicBezTo>
                    <a:pt x="162000" y="68911"/>
                    <a:pt x="155956" y="82411"/>
                    <a:pt x="146184" y="92184"/>
                  </a:cubicBezTo>
                  <a:lnTo>
                    <a:pt x="135594" y="96570"/>
                  </a:lnTo>
                  <a:lnTo>
                    <a:pt x="179999" y="96570"/>
                  </a:lnTo>
                  <a:cubicBezTo>
                    <a:pt x="199882" y="96570"/>
                    <a:pt x="216000" y="112688"/>
                    <a:pt x="216000" y="132571"/>
                  </a:cubicBezTo>
                  <a:lnTo>
                    <a:pt x="216000" y="312569"/>
                  </a:lnTo>
                  <a:cubicBezTo>
                    <a:pt x="216000" y="332452"/>
                    <a:pt x="199882" y="348570"/>
                    <a:pt x="179999" y="348570"/>
                  </a:cubicBezTo>
                  <a:lnTo>
                    <a:pt x="36001" y="348570"/>
                  </a:lnTo>
                  <a:cubicBezTo>
                    <a:pt x="16118" y="348570"/>
                    <a:pt x="0" y="332452"/>
                    <a:pt x="0" y="312569"/>
                  </a:cubicBezTo>
                  <a:lnTo>
                    <a:pt x="0" y="132571"/>
                  </a:lnTo>
                  <a:cubicBezTo>
                    <a:pt x="0" y="112688"/>
                    <a:pt x="16118" y="96570"/>
                    <a:pt x="36001" y="96570"/>
                  </a:cubicBezTo>
                  <a:lnTo>
                    <a:pt x="80406" y="96570"/>
                  </a:lnTo>
                  <a:lnTo>
                    <a:pt x="69817" y="92184"/>
                  </a:lnTo>
                  <a:cubicBezTo>
                    <a:pt x="60044" y="82411"/>
                    <a:pt x="54000" y="68911"/>
                    <a:pt x="54000" y="54000"/>
                  </a:cubicBezTo>
                  <a:cubicBezTo>
                    <a:pt x="54000" y="24177"/>
                    <a:pt x="78177" y="0"/>
                    <a:pt x="108000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8575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vert="horz" wrap="square" lIns="32500" tIns="32500" rIns="32500" bIns="32500" rtlCol="0" anchor="ctr">
              <a:noAutofit/>
            </a:bodyPr>
            <a:lstStyle/>
            <a:p>
              <a:pPr algn="ctr" defTabSz="825450" fontAlgn="base">
                <a:lnSpc>
                  <a:spcPct val="120000"/>
                </a:lnSpc>
                <a:spcBef>
                  <a:spcPts val="271"/>
                </a:spcBef>
                <a:spcAft>
                  <a:spcPct val="0"/>
                </a:spcAft>
              </a:pPr>
              <a:endParaRPr kumimoji="1" lang="ko-KR" altLang="en-US" sz="1083" kern="0" spc="-47" dirty="0">
                <a:ln w="6350"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Tahoma" panose="020B0604030504040204" pitchFamily="34" charset="0"/>
              </a:endParaRPr>
            </a:p>
          </p:txBody>
        </p:sp>
        <p:sp>
          <p:nvSpPr>
            <p:cNvPr id="63" name="자유형: 도형 160">
              <a:extLst>
                <a:ext uri="{FF2B5EF4-FFF2-40B4-BE49-F238E27FC236}">
                  <a16:creationId xmlns:a16="http://schemas.microsoft.com/office/drawing/2014/main" id="{3E321082-CDAD-FDE8-45E7-CCF990880C62}"/>
                </a:ext>
              </a:extLst>
            </p:cNvPr>
            <p:cNvSpPr/>
            <p:nvPr/>
          </p:nvSpPr>
          <p:spPr>
            <a:xfrm>
              <a:off x="8815423" y="2567902"/>
              <a:ext cx="185459" cy="288010"/>
            </a:xfrm>
            <a:custGeom>
              <a:avLst/>
              <a:gdLst>
                <a:gd name="connsiteX0" fmla="*/ 108000 w 216000"/>
                <a:gd name="connsiteY0" fmla="*/ 0 h 348570"/>
                <a:gd name="connsiteX1" fmla="*/ 162000 w 216000"/>
                <a:gd name="connsiteY1" fmla="*/ 54000 h 348570"/>
                <a:gd name="connsiteX2" fmla="*/ 146184 w 216000"/>
                <a:gd name="connsiteY2" fmla="*/ 92184 h 348570"/>
                <a:gd name="connsiteX3" fmla="*/ 135594 w 216000"/>
                <a:gd name="connsiteY3" fmla="*/ 96570 h 348570"/>
                <a:gd name="connsiteX4" fmla="*/ 179999 w 216000"/>
                <a:gd name="connsiteY4" fmla="*/ 96570 h 348570"/>
                <a:gd name="connsiteX5" fmla="*/ 216000 w 216000"/>
                <a:gd name="connsiteY5" fmla="*/ 132571 h 348570"/>
                <a:gd name="connsiteX6" fmla="*/ 216000 w 216000"/>
                <a:gd name="connsiteY6" fmla="*/ 312569 h 348570"/>
                <a:gd name="connsiteX7" fmla="*/ 179999 w 216000"/>
                <a:gd name="connsiteY7" fmla="*/ 348570 h 348570"/>
                <a:gd name="connsiteX8" fmla="*/ 36001 w 216000"/>
                <a:gd name="connsiteY8" fmla="*/ 348570 h 348570"/>
                <a:gd name="connsiteX9" fmla="*/ 0 w 216000"/>
                <a:gd name="connsiteY9" fmla="*/ 312569 h 348570"/>
                <a:gd name="connsiteX10" fmla="*/ 0 w 216000"/>
                <a:gd name="connsiteY10" fmla="*/ 132571 h 348570"/>
                <a:gd name="connsiteX11" fmla="*/ 36001 w 216000"/>
                <a:gd name="connsiteY11" fmla="*/ 96570 h 348570"/>
                <a:gd name="connsiteX12" fmla="*/ 80406 w 216000"/>
                <a:gd name="connsiteY12" fmla="*/ 96570 h 348570"/>
                <a:gd name="connsiteX13" fmla="*/ 69817 w 216000"/>
                <a:gd name="connsiteY13" fmla="*/ 92184 h 348570"/>
                <a:gd name="connsiteX14" fmla="*/ 54000 w 216000"/>
                <a:gd name="connsiteY14" fmla="*/ 54000 h 348570"/>
                <a:gd name="connsiteX15" fmla="*/ 108000 w 216000"/>
                <a:gd name="connsiteY15" fmla="*/ 0 h 34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6000" h="348570">
                  <a:moveTo>
                    <a:pt x="108000" y="0"/>
                  </a:moveTo>
                  <a:cubicBezTo>
                    <a:pt x="137823" y="0"/>
                    <a:pt x="162000" y="24177"/>
                    <a:pt x="162000" y="54000"/>
                  </a:cubicBezTo>
                  <a:cubicBezTo>
                    <a:pt x="162000" y="68911"/>
                    <a:pt x="155956" y="82411"/>
                    <a:pt x="146184" y="92184"/>
                  </a:cubicBezTo>
                  <a:lnTo>
                    <a:pt x="135594" y="96570"/>
                  </a:lnTo>
                  <a:lnTo>
                    <a:pt x="179999" y="96570"/>
                  </a:lnTo>
                  <a:cubicBezTo>
                    <a:pt x="199882" y="96570"/>
                    <a:pt x="216000" y="112688"/>
                    <a:pt x="216000" y="132571"/>
                  </a:cubicBezTo>
                  <a:lnTo>
                    <a:pt x="216000" y="312569"/>
                  </a:lnTo>
                  <a:cubicBezTo>
                    <a:pt x="216000" y="332452"/>
                    <a:pt x="199882" y="348570"/>
                    <a:pt x="179999" y="348570"/>
                  </a:cubicBezTo>
                  <a:lnTo>
                    <a:pt x="36001" y="348570"/>
                  </a:lnTo>
                  <a:cubicBezTo>
                    <a:pt x="16118" y="348570"/>
                    <a:pt x="0" y="332452"/>
                    <a:pt x="0" y="312569"/>
                  </a:cubicBezTo>
                  <a:lnTo>
                    <a:pt x="0" y="132571"/>
                  </a:lnTo>
                  <a:cubicBezTo>
                    <a:pt x="0" y="112688"/>
                    <a:pt x="16118" y="96570"/>
                    <a:pt x="36001" y="96570"/>
                  </a:cubicBezTo>
                  <a:lnTo>
                    <a:pt x="80406" y="96570"/>
                  </a:lnTo>
                  <a:lnTo>
                    <a:pt x="69817" y="92184"/>
                  </a:lnTo>
                  <a:cubicBezTo>
                    <a:pt x="60044" y="82411"/>
                    <a:pt x="54000" y="68911"/>
                    <a:pt x="54000" y="54000"/>
                  </a:cubicBezTo>
                  <a:cubicBezTo>
                    <a:pt x="54000" y="24177"/>
                    <a:pt x="78177" y="0"/>
                    <a:pt x="10800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vert="horz" wrap="square" lIns="32500" tIns="32500" rIns="32500" bIns="32500" rtlCol="0" anchor="ctr">
              <a:noAutofit/>
            </a:bodyPr>
            <a:lstStyle/>
            <a:p>
              <a:pPr algn="ctr" defTabSz="825450" fontAlgn="base">
                <a:lnSpc>
                  <a:spcPct val="120000"/>
                </a:lnSpc>
                <a:spcBef>
                  <a:spcPts val="271"/>
                </a:spcBef>
                <a:spcAft>
                  <a:spcPct val="0"/>
                </a:spcAft>
              </a:pPr>
              <a:endParaRPr kumimoji="1" lang="ko-KR" altLang="en-US" sz="1083" kern="0" spc="-47" dirty="0">
                <a:ln w="6350"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Tahoma" panose="020B0604030504040204" pitchFamily="34" charset="0"/>
              </a:endParaRPr>
            </a:p>
          </p:txBody>
        </p:sp>
        <p:sp>
          <p:nvSpPr>
            <p:cNvPr id="66" name="Right Brace 65">
              <a:extLst>
                <a:ext uri="{FF2B5EF4-FFF2-40B4-BE49-F238E27FC236}">
                  <a16:creationId xmlns:a16="http://schemas.microsoft.com/office/drawing/2014/main" id="{F8B46DF2-8734-FDE4-6019-82BE93EBD399}"/>
                </a:ext>
              </a:extLst>
            </p:cNvPr>
            <p:cNvSpPr/>
            <p:nvPr/>
          </p:nvSpPr>
          <p:spPr>
            <a:xfrm rot="5400000">
              <a:off x="7655765" y="2430970"/>
              <a:ext cx="82738" cy="125223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C18E25C-1DE6-C466-C1CC-B27D8175C695}"/>
                </a:ext>
              </a:extLst>
            </p:cNvPr>
            <p:cNvSpPr txBox="1"/>
            <p:nvPr/>
          </p:nvSpPr>
          <p:spPr>
            <a:xfrm>
              <a:off x="7070358" y="3110347"/>
              <a:ext cx="1252894" cy="321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/>
                <a:t>56%</a:t>
              </a:r>
              <a:r>
                <a:rPr lang="ko-KR" altLang="en-US" sz="900" dirty="0"/>
                <a:t>의 응답자</a:t>
              </a:r>
              <a:r>
                <a:rPr lang="en-US" altLang="ko-KR" sz="900" dirty="0"/>
                <a:t>,</a:t>
              </a:r>
              <a:br>
                <a:rPr lang="en-US" altLang="ko-KR" sz="900" dirty="0"/>
              </a:br>
              <a:r>
                <a:rPr lang="en-US" altLang="ko-KR" sz="900" dirty="0"/>
                <a:t>”</a:t>
              </a:r>
              <a:r>
                <a:rPr lang="ko-KR" altLang="en-US" sz="900" dirty="0"/>
                <a:t>무시당하는 기분</a:t>
              </a:r>
              <a:r>
                <a:rPr lang="en-US" altLang="ko-KR" sz="900" dirty="0"/>
                <a:t>”</a:t>
              </a:r>
              <a:endParaRPr lang="en-US" sz="900" dirty="0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804FEE20-AAA2-494E-241A-EB5DD55A0058}"/>
              </a:ext>
            </a:extLst>
          </p:cNvPr>
          <p:cNvSpPr txBox="1"/>
          <p:nvPr/>
        </p:nvSpPr>
        <p:spPr>
          <a:xfrm>
            <a:off x="294432" y="343652"/>
            <a:ext cx="533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SVOD </a:t>
            </a:r>
            <a:r>
              <a:rPr lang="ko-KR" altLang="en-US" b="1" dirty="0">
                <a:latin typeface="+mj-ea"/>
                <a:ea typeface="+mj-ea"/>
              </a:rPr>
              <a:t>스트리밍 서비스의 고객 이탈 증가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56F2E6C-A658-70DD-6A88-8D9DD82A5CE5}"/>
              </a:ext>
            </a:extLst>
          </p:cNvPr>
          <p:cNvGrpSpPr/>
          <p:nvPr/>
        </p:nvGrpSpPr>
        <p:grpSpPr>
          <a:xfrm>
            <a:off x="95991" y="1952307"/>
            <a:ext cx="3088822" cy="277063"/>
            <a:chOff x="92365" y="1689611"/>
            <a:chExt cx="3088822" cy="2743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513BB3C-97C3-F457-5EB3-C54C9DD3BE95}"/>
                </a:ext>
              </a:extLst>
            </p:cNvPr>
            <p:cNvSpPr txBox="1"/>
            <p:nvPr/>
          </p:nvSpPr>
          <p:spPr>
            <a:xfrm>
              <a:off x="92365" y="1689611"/>
              <a:ext cx="3088822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산업 경쟁 심화</a:t>
              </a:r>
              <a:endParaRPr lang="en-US" sz="1200" b="1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D20CCBC-F5C0-1145-69A1-12693C587F2C}"/>
                </a:ext>
              </a:extLst>
            </p:cNvPr>
            <p:cNvSpPr/>
            <p:nvPr/>
          </p:nvSpPr>
          <p:spPr>
            <a:xfrm>
              <a:off x="92365" y="1689611"/>
              <a:ext cx="274320" cy="2743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6569088-AA78-5555-988C-7AD423CC3345}"/>
              </a:ext>
            </a:extLst>
          </p:cNvPr>
          <p:cNvGrpSpPr/>
          <p:nvPr/>
        </p:nvGrpSpPr>
        <p:grpSpPr>
          <a:xfrm>
            <a:off x="3412214" y="1952307"/>
            <a:ext cx="6397795" cy="277063"/>
            <a:chOff x="3396675" y="1689611"/>
            <a:chExt cx="6237779" cy="2743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EE6CA02-E959-343F-36BD-E33A8836DB4A}"/>
                </a:ext>
              </a:extLst>
            </p:cNvPr>
            <p:cNvSpPr txBox="1"/>
            <p:nvPr/>
          </p:nvSpPr>
          <p:spPr>
            <a:xfrm>
              <a:off x="3396675" y="1689611"/>
              <a:ext cx="6237779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콘텐츠 수 폭증에 따른 기존 추천 시스템의 문제점</a:t>
              </a:r>
              <a:endParaRPr lang="en-US" sz="1200" b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58C250-7309-A63C-177C-CE5472B68AF6}"/>
                </a:ext>
              </a:extLst>
            </p:cNvPr>
            <p:cNvSpPr/>
            <p:nvPr/>
          </p:nvSpPr>
          <p:spPr>
            <a:xfrm>
              <a:off x="3396676" y="1689611"/>
              <a:ext cx="274320" cy="2743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61455C-B008-11D6-5D26-D85837A70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BB91-CFD6-49A4-9A9F-90F8238EA49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10CADB-9E4B-72B9-2A4F-001891846D23}"/>
              </a:ext>
            </a:extLst>
          </p:cNvPr>
          <p:cNvSpPr txBox="1"/>
          <p:nvPr/>
        </p:nvSpPr>
        <p:spPr>
          <a:xfrm>
            <a:off x="92365" y="6591300"/>
            <a:ext cx="4089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4) </a:t>
            </a:r>
            <a:r>
              <a:rPr lang="en-US" altLang="ko-KR" sz="1000" dirty="0">
                <a:hlinkClick r:id="rId6"/>
              </a:rPr>
              <a:t>Wikipedia</a:t>
            </a:r>
            <a:r>
              <a:rPr lang="en-US" altLang="ko-KR" sz="1000" dirty="0"/>
              <a:t> 5) </a:t>
            </a:r>
            <a:r>
              <a:rPr lang="en-US" altLang="ko-KR" sz="1000" dirty="0">
                <a:hlinkClick r:id="rId7"/>
              </a:rPr>
              <a:t>Statista</a:t>
            </a:r>
            <a:r>
              <a:rPr lang="en-US" altLang="ko-KR" sz="1000" dirty="0"/>
              <a:t> 6) </a:t>
            </a:r>
            <a:r>
              <a:rPr lang="en-US" altLang="ko-KR" sz="1000" dirty="0">
                <a:hlinkClick r:id="rId8"/>
              </a:rPr>
              <a:t>Fortune Business Insights</a:t>
            </a:r>
            <a:r>
              <a:rPr lang="en-US" altLang="ko-KR" sz="1000" dirty="0"/>
              <a:t> 7) </a:t>
            </a:r>
            <a:r>
              <a:rPr lang="en-US" altLang="ko-KR" sz="1000" dirty="0">
                <a:hlinkClick r:id="rId7"/>
              </a:rPr>
              <a:t>Statista</a:t>
            </a:r>
            <a:r>
              <a:rPr lang="en-US" altLang="ko-KR" sz="1000" dirty="0"/>
              <a:t> 8, 9) </a:t>
            </a:r>
            <a:r>
              <a:rPr lang="en-US" altLang="ko-KR" sz="1000" dirty="0">
                <a:hlinkClick r:id="rId9"/>
              </a:rPr>
              <a:t>Forbes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90683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5CFE694-E14A-7F76-4C33-1CC6EE9BF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791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6BBBB74-41BE-8C36-BC11-7431FA5EA081}"/>
              </a:ext>
            </a:extLst>
          </p:cNvPr>
          <p:cNvSpPr/>
          <p:nvPr/>
        </p:nvSpPr>
        <p:spPr>
          <a:xfrm>
            <a:off x="7943102" y="81"/>
            <a:ext cx="1962898" cy="685791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D94D74-F417-5D12-CA23-85096B92D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113" y="343652"/>
            <a:ext cx="2496547" cy="317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729C85-07F5-0F89-390D-0C6A92BD83C4}"/>
              </a:ext>
            </a:extLst>
          </p:cNvPr>
          <p:cNvSpPr txBox="1"/>
          <p:nvPr/>
        </p:nvSpPr>
        <p:spPr>
          <a:xfrm>
            <a:off x="276837" y="336687"/>
            <a:ext cx="638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생성형 </a:t>
            </a:r>
            <a:r>
              <a:rPr lang="en-US" altLang="ko-KR" b="1" dirty="0">
                <a:latin typeface="+mj-ea"/>
                <a:ea typeface="+mj-ea"/>
              </a:rPr>
              <a:t>AI </a:t>
            </a:r>
            <a:r>
              <a:rPr lang="ko-KR" altLang="en-US" b="1" dirty="0">
                <a:latin typeface="+mj-ea"/>
                <a:ea typeface="+mj-ea"/>
              </a:rPr>
              <a:t>추천 시스템을 통한 문제 해결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687564-C0D6-9018-2B26-0D3C45B73CBC}"/>
              </a:ext>
            </a:extLst>
          </p:cNvPr>
          <p:cNvSpPr txBox="1"/>
          <p:nvPr/>
        </p:nvSpPr>
        <p:spPr>
          <a:xfrm>
            <a:off x="1255511" y="931531"/>
            <a:ext cx="7394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타 社들은 생성형 </a:t>
            </a:r>
            <a:r>
              <a:rPr lang="en-US" altLang="ko-KR" sz="1400" b="1" dirty="0"/>
              <a:t>AI</a:t>
            </a:r>
            <a:r>
              <a:rPr lang="ko-KR" altLang="en-US" sz="1400" b="1" dirty="0"/>
              <a:t>를 통해 초개인화 추천 시스템을 구현 후</a:t>
            </a:r>
            <a:r>
              <a:rPr lang="en-US" altLang="ko-KR" sz="1400" b="1" dirty="0"/>
              <a:t>,</a:t>
            </a:r>
          </a:p>
          <a:p>
            <a:pPr algn="ctr"/>
            <a:r>
              <a:rPr lang="ko-KR" altLang="en-US" sz="1400" b="1" dirty="0"/>
              <a:t>그를 통해 고객 이탈 방지 및 산업 內 경쟁력 증진 中</a:t>
            </a:r>
            <a:endParaRPr lang="en-US" altLang="ko-KR" sz="1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B40667-8838-8801-2EE5-7D72B1CEC715}"/>
              </a:ext>
            </a:extLst>
          </p:cNvPr>
          <p:cNvSpPr txBox="1"/>
          <p:nvPr/>
        </p:nvSpPr>
        <p:spPr>
          <a:xfrm>
            <a:off x="192486" y="1562863"/>
            <a:ext cx="1154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Customer</a:t>
            </a:r>
            <a:r>
              <a:rPr lang="ko-KR" altLang="en-US" sz="1200" b="1" dirty="0"/>
              <a:t> 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Journey</a:t>
            </a:r>
            <a:endParaRPr lang="ko-KR" altLang="en-US" sz="12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EA012E3-220A-95B2-EDAA-A18918C2C772}"/>
              </a:ext>
            </a:extLst>
          </p:cNvPr>
          <p:cNvGrpSpPr/>
          <p:nvPr/>
        </p:nvGrpSpPr>
        <p:grpSpPr>
          <a:xfrm>
            <a:off x="335630" y="5132212"/>
            <a:ext cx="868680" cy="889550"/>
            <a:chOff x="497824" y="4431738"/>
            <a:chExt cx="868680" cy="889550"/>
          </a:xfrm>
        </p:grpSpPr>
        <p:pic>
          <p:nvPicPr>
            <p:cNvPr id="16" name="그림 15" descr="그래픽, 원, 다채로움이(가) 표시된 사진&#10;&#10;자동 생성된 설명">
              <a:extLst>
                <a:ext uri="{FF2B5EF4-FFF2-40B4-BE49-F238E27FC236}">
                  <a16:creationId xmlns:a16="http://schemas.microsoft.com/office/drawing/2014/main" id="{881D9B25-11B0-94D4-532E-293B6278D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385" y="4431738"/>
              <a:ext cx="543558" cy="54355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58DD58-C233-5ED7-6970-584A6E246E1B}"/>
                </a:ext>
              </a:extLst>
            </p:cNvPr>
            <p:cNvSpPr txBox="1"/>
            <p:nvPr/>
          </p:nvSpPr>
          <p:spPr>
            <a:xfrm>
              <a:off x="497824" y="4951956"/>
              <a:ext cx="868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Spotify</a:t>
              </a:r>
              <a:endParaRPr lang="ko-KR" altLang="en-US" b="1" dirty="0"/>
            </a:p>
          </p:txBody>
        </p:sp>
      </p:grpSp>
      <p:pic>
        <p:nvPicPr>
          <p:cNvPr id="18" name="그림 17" descr="그래픽, 폰트, 그래픽 디자인, 로고이(가) 표시된 사진&#10;&#10;자동 생성된 설명">
            <a:extLst>
              <a:ext uri="{FF2B5EF4-FFF2-40B4-BE49-F238E27FC236}">
                <a16:creationId xmlns:a16="http://schemas.microsoft.com/office/drawing/2014/main" id="{50E8198F-D4B4-1E17-11CA-011EA230B0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64" y="2946173"/>
            <a:ext cx="1222613" cy="369331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54793D22-D0E5-38F7-8EC3-572066330C6F}"/>
              </a:ext>
            </a:extLst>
          </p:cNvPr>
          <p:cNvSpPr/>
          <p:nvPr/>
        </p:nvSpPr>
        <p:spPr>
          <a:xfrm>
            <a:off x="1595507" y="2009660"/>
            <a:ext cx="7906944" cy="11374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EB09326-9233-530B-F626-DE243AEDCF15}"/>
              </a:ext>
            </a:extLst>
          </p:cNvPr>
          <p:cNvSpPr/>
          <p:nvPr/>
        </p:nvSpPr>
        <p:spPr>
          <a:xfrm>
            <a:off x="1595864" y="3151451"/>
            <a:ext cx="7906944" cy="11374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805226B-7232-529D-FB62-CA377D6D8BCF}"/>
              </a:ext>
            </a:extLst>
          </p:cNvPr>
          <p:cNvSpPr/>
          <p:nvPr/>
        </p:nvSpPr>
        <p:spPr>
          <a:xfrm>
            <a:off x="1595864" y="4401516"/>
            <a:ext cx="7906944" cy="11374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F8F5D07-70E2-DA05-24A4-31B762088362}"/>
              </a:ext>
            </a:extLst>
          </p:cNvPr>
          <p:cNvSpPr/>
          <p:nvPr/>
        </p:nvSpPr>
        <p:spPr>
          <a:xfrm>
            <a:off x="1595864" y="5545139"/>
            <a:ext cx="7906944" cy="11374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E01AB13-51F0-2C32-CBFE-85F94CC581A3}"/>
              </a:ext>
            </a:extLst>
          </p:cNvPr>
          <p:cNvSpPr/>
          <p:nvPr/>
        </p:nvSpPr>
        <p:spPr>
          <a:xfrm>
            <a:off x="1595864" y="4142917"/>
            <a:ext cx="1280012" cy="1460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생성형 </a:t>
            </a:r>
            <a:r>
              <a:rPr lang="en-US" altLang="ko-KR" sz="1000" b="1" dirty="0"/>
              <a:t>AI </a:t>
            </a:r>
            <a:endParaRPr lang="ko-KR" altLang="en-US" sz="1000" b="1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CE78E31-C94A-A954-80FF-FB09C5E927A4}"/>
              </a:ext>
            </a:extLst>
          </p:cNvPr>
          <p:cNvSpPr/>
          <p:nvPr/>
        </p:nvSpPr>
        <p:spPr>
          <a:xfrm>
            <a:off x="1595864" y="2983434"/>
            <a:ext cx="710085" cy="1637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고객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5B8F4B0-A5EF-634D-8F3F-A94BC8437A3C}"/>
              </a:ext>
            </a:extLst>
          </p:cNvPr>
          <p:cNvSpPr/>
          <p:nvPr/>
        </p:nvSpPr>
        <p:spPr>
          <a:xfrm>
            <a:off x="1595507" y="5373402"/>
            <a:ext cx="709200" cy="165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고객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105367D-5BE7-7030-8FD9-3EA42E091237}"/>
              </a:ext>
            </a:extLst>
          </p:cNvPr>
          <p:cNvSpPr/>
          <p:nvPr/>
        </p:nvSpPr>
        <p:spPr>
          <a:xfrm>
            <a:off x="1595862" y="6520337"/>
            <a:ext cx="1280011" cy="162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생성형 </a:t>
            </a:r>
            <a:r>
              <a:rPr lang="en-US" altLang="ko-KR" sz="1000" b="1" dirty="0"/>
              <a:t>AI – GPT-4</a:t>
            </a:r>
            <a:endParaRPr lang="ko-KR" altLang="en-US" sz="1000" b="1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3AB948-2619-3B4F-F0DE-B938F19D17C0}"/>
              </a:ext>
            </a:extLst>
          </p:cNvPr>
          <p:cNvSpPr/>
          <p:nvPr/>
        </p:nvSpPr>
        <p:spPr>
          <a:xfrm>
            <a:off x="2511348" y="2212643"/>
            <a:ext cx="729055" cy="7315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Amazon </a:t>
            </a:r>
            <a:r>
              <a:rPr lang="ko-KR" altLang="en-US" sz="800" b="1" dirty="0">
                <a:solidFill>
                  <a:schemeClr val="tx1"/>
                </a:solidFill>
              </a:rPr>
              <a:t>입장</a:t>
            </a:r>
            <a:endParaRPr lang="en-US" altLang="ko-KR" sz="800" b="1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C924FE7-0DC1-FB2C-36FF-17723312F419}"/>
              </a:ext>
            </a:extLst>
          </p:cNvPr>
          <p:cNvSpPr/>
          <p:nvPr/>
        </p:nvSpPr>
        <p:spPr>
          <a:xfrm>
            <a:off x="3242868" y="3354434"/>
            <a:ext cx="729055" cy="7315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고객 </a:t>
            </a:r>
            <a:r>
              <a:rPr lang="en-US" altLang="ko-KR" sz="800" b="1" dirty="0">
                <a:solidFill>
                  <a:schemeClr val="tx1"/>
                </a:solidFill>
              </a:rPr>
              <a:t>/ </a:t>
            </a:r>
            <a:r>
              <a:rPr lang="ko-KR" altLang="en-US" sz="800" b="1" dirty="0">
                <a:solidFill>
                  <a:schemeClr val="tx1"/>
                </a:solidFill>
              </a:rPr>
              <a:t>접속 데이터</a:t>
            </a:r>
            <a:r>
              <a:rPr lang="en-US" altLang="ko-KR" sz="800" b="1" dirty="0">
                <a:solidFill>
                  <a:schemeClr val="tx1"/>
                </a:solidFill>
              </a:rPr>
              <a:t> </a:t>
            </a:r>
            <a:r>
              <a:rPr lang="ko-KR" altLang="en-US" sz="800" b="1" dirty="0">
                <a:solidFill>
                  <a:schemeClr val="tx1"/>
                </a:solidFill>
              </a:rPr>
              <a:t>축적</a:t>
            </a:r>
            <a:endParaRPr lang="en-US" altLang="ko-KR" sz="800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36BC944-015F-D54E-9E7D-54946C2AD77C}"/>
              </a:ext>
            </a:extLst>
          </p:cNvPr>
          <p:cNvSpPr/>
          <p:nvPr/>
        </p:nvSpPr>
        <p:spPr>
          <a:xfrm>
            <a:off x="4154115" y="2212643"/>
            <a:ext cx="729055" cy="7315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쇼핑 </a:t>
            </a:r>
            <a:r>
              <a:rPr lang="en-US" altLang="ko-KR" sz="800" b="1" dirty="0">
                <a:solidFill>
                  <a:schemeClr val="tx1"/>
                </a:solidFill>
              </a:rPr>
              <a:t>/ </a:t>
            </a:r>
            <a:r>
              <a:rPr lang="ko-KR" altLang="en-US" sz="800" b="1" dirty="0">
                <a:solidFill>
                  <a:schemeClr val="tx1"/>
                </a:solidFill>
              </a:rPr>
              <a:t>상품 구경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0EE5FC7-DE34-4A72-7A84-15584BA0F165}"/>
              </a:ext>
            </a:extLst>
          </p:cNvPr>
          <p:cNvSpPr/>
          <p:nvPr/>
        </p:nvSpPr>
        <p:spPr>
          <a:xfrm>
            <a:off x="5001977" y="3354434"/>
            <a:ext cx="729055" cy="7315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쇼핑 데이터  축적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36BBE8CB-1E6D-4AF6-28A4-CBB6A5417E0A}"/>
              </a:ext>
            </a:extLst>
          </p:cNvPr>
          <p:cNvSpPr/>
          <p:nvPr/>
        </p:nvSpPr>
        <p:spPr>
          <a:xfrm>
            <a:off x="5796882" y="2212643"/>
            <a:ext cx="729055" cy="7315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상품 리뷰 </a:t>
            </a:r>
            <a:r>
              <a:rPr lang="en-US" altLang="ko-KR" sz="800" b="1" dirty="0">
                <a:solidFill>
                  <a:schemeClr val="tx1"/>
                </a:solidFill>
              </a:rPr>
              <a:t>/ </a:t>
            </a:r>
            <a:r>
              <a:rPr lang="ko-KR" altLang="en-US" sz="800" b="1" dirty="0">
                <a:solidFill>
                  <a:schemeClr val="tx1"/>
                </a:solidFill>
              </a:rPr>
              <a:t>고객센터 문의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A3A9A7F-9ACC-358D-B403-E8D2D902E864}"/>
              </a:ext>
            </a:extLst>
          </p:cNvPr>
          <p:cNvSpPr/>
          <p:nvPr/>
        </p:nvSpPr>
        <p:spPr>
          <a:xfrm>
            <a:off x="7439648" y="2212643"/>
            <a:ext cx="729055" cy="7315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 니즈 만족 상품 추천을 통해 참여도 ↑</a:t>
            </a:r>
            <a:endParaRPr lang="en-US" altLang="ko-KR" sz="800" b="1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F080970-6436-70E9-54E0-65E387E28FFF}"/>
              </a:ext>
            </a:extLst>
          </p:cNvPr>
          <p:cNvSpPr/>
          <p:nvPr/>
        </p:nvSpPr>
        <p:spPr>
          <a:xfrm>
            <a:off x="6761086" y="3354434"/>
            <a:ext cx="729055" cy="7315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데이터 기반 추천 상품 리스트 생성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9DE583B-F8E6-F6F4-6051-5B7EDE693B49}"/>
              </a:ext>
            </a:extLst>
          </p:cNvPr>
          <p:cNvCxnSpPr>
            <a:cxnSpLocks/>
            <a:stCxn id="35" idx="4"/>
            <a:endCxn id="36" idx="0"/>
          </p:cNvCxnSpPr>
          <p:nvPr/>
        </p:nvCxnSpPr>
        <p:spPr>
          <a:xfrm>
            <a:off x="2875876" y="2944163"/>
            <a:ext cx="731520" cy="41027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7F18953-2429-AF93-52DC-73B1D616AAD0}"/>
              </a:ext>
            </a:extLst>
          </p:cNvPr>
          <p:cNvCxnSpPr>
            <a:stCxn id="36" idx="0"/>
            <a:endCxn id="37" idx="4"/>
          </p:cNvCxnSpPr>
          <p:nvPr/>
        </p:nvCxnSpPr>
        <p:spPr>
          <a:xfrm flipV="1">
            <a:off x="3607396" y="2944163"/>
            <a:ext cx="911247" cy="41027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406ACE7-10FC-C9F0-9F5D-2D2920BA6986}"/>
              </a:ext>
            </a:extLst>
          </p:cNvPr>
          <p:cNvCxnSpPr>
            <a:stCxn id="37" idx="4"/>
            <a:endCxn id="38" idx="0"/>
          </p:cNvCxnSpPr>
          <p:nvPr/>
        </p:nvCxnSpPr>
        <p:spPr>
          <a:xfrm>
            <a:off x="4518643" y="2944163"/>
            <a:ext cx="847862" cy="41027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8A0A60C-99DC-EE7A-7737-8F5D3CDF2D89}"/>
              </a:ext>
            </a:extLst>
          </p:cNvPr>
          <p:cNvCxnSpPr>
            <a:stCxn id="38" idx="0"/>
            <a:endCxn id="41" idx="4"/>
          </p:cNvCxnSpPr>
          <p:nvPr/>
        </p:nvCxnSpPr>
        <p:spPr>
          <a:xfrm flipV="1">
            <a:off x="5366505" y="2944163"/>
            <a:ext cx="794905" cy="41027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A175E80-B5F0-3AA4-E93C-9AF272AAF907}"/>
              </a:ext>
            </a:extLst>
          </p:cNvPr>
          <p:cNvCxnSpPr>
            <a:stCxn id="41" idx="4"/>
            <a:endCxn id="43" idx="0"/>
          </p:cNvCxnSpPr>
          <p:nvPr/>
        </p:nvCxnSpPr>
        <p:spPr>
          <a:xfrm>
            <a:off x="6161410" y="2944163"/>
            <a:ext cx="964204" cy="41027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E758C25-FC34-AAC8-7EC2-1588FAE615CD}"/>
              </a:ext>
            </a:extLst>
          </p:cNvPr>
          <p:cNvCxnSpPr>
            <a:cxnSpLocks/>
            <a:stCxn id="43" idx="0"/>
            <a:endCxn id="42" idx="4"/>
          </p:cNvCxnSpPr>
          <p:nvPr/>
        </p:nvCxnSpPr>
        <p:spPr>
          <a:xfrm flipV="1">
            <a:off x="7125614" y="2944163"/>
            <a:ext cx="678562" cy="41027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34439B4C-4FDE-0692-97BA-72E679F0FAED}"/>
              </a:ext>
            </a:extLst>
          </p:cNvPr>
          <p:cNvGrpSpPr/>
          <p:nvPr/>
        </p:nvGrpSpPr>
        <p:grpSpPr>
          <a:xfrm>
            <a:off x="1595863" y="1638300"/>
            <a:ext cx="7906943" cy="316097"/>
            <a:chOff x="1722219" y="1505390"/>
            <a:chExt cx="7394978" cy="442885"/>
          </a:xfrm>
        </p:grpSpPr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CBE1420E-ACA1-3890-FCB1-8D8717DB4819}"/>
                </a:ext>
              </a:extLst>
            </p:cNvPr>
            <p:cNvSpPr/>
            <p:nvPr/>
          </p:nvSpPr>
          <p:spPr>
            <a:xfrm>
              <a:off x="7218074" y="1506578"/>
              <a:ext cx="1899123" cy="441697"/>
            </a:xfrm>
            <a:custGeom>
              <a:avLst/>
              <a:gdLst>
                <a:gd name="connsiteX0" fmla="*/ 0 w 1978953"/>
                <a:gd name="connsiteY0" fmla="*/ 0 h 441697"/>
                <a:gd name="connsiteX1" fmla="*/ 1758105 w 1978953"/>
                <a:gd name="connsiteY1" fmla="*/ 0 h 441697"/>
                <a:gd name="connsiteX2" fmla="*/ 1978953 w 1978953"/>
                <a:gd name="connsiteY2" fmla="*/ 220849 h 441697"/>
                <a:gd name="connsiteX3" fmla="*/ 1758105 w 1978953"/>
                <a:gd name="connsiteY3" fmla="*/ 441697 h 441697"/>
                <a:gd name="connsiteX4" fmla="*/ 1188 w 1978953"/>
                <a:gd name="connsiteY4" fmla="*/ 441697 h 441697"/>
                <a:gd name="connsiteX5" fmla="*/ 221442 w 1978953"/>
                <a:gd name="connsiteY5" fmla="*/ 221443 h 441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78953" h="441697">
                  <a:moveTo>
                    <a:pt x="0" y="0"/>
                  </a:moveTo>
                  <a:lnTo>
                    <a:pt x="1758105" y="0"/>
                  </a:lnTo>
                  <a:lnTo>
                    <a:pt x="1978953" y="220849"/>
                  </a:lnTo>
                  <a:lnTo>
                    <a:pt x="1758105" y="441697"/>
                  </a:lnTo>
                  <a:lnTo>
                    <a:pt x="1188" y="441697"/>
                  </a:lnTo>
                  <a:lnTo>
                    <a:pt x="221442" y="221443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sz="1200" b="1" dirty="0"/>
                <a:t>사후 관리</a:t>
              </a:r>
            </a:p>
          </p:txBody>
        </p:sp>
        <p:sp>
          <p:nvSpPr>
            <p:cNvPr id="80" name="화살표: 오각형 79">
              <a:extLst>
                <a:ext uri="{FF2B5EF4-FFF2-40B4-BE49-F238E27FC236}">
                  <a16:creationId xmlns:a16="http://schemas.microsoft.com/office/drawing/2014/main" id="{57CF66B0-7BD8-065C-7124-1A42814102BB}"/>
                </a:ext>
              </a:extLst>
            </p:cNvPr>
            <p:cNvSpPr/>
            <p:nvPr/>
          </p:nvSpPr>
          <p:spPr>
            <a:xfrm>
              <a:off x="1722219" y="1511733"/>
              <a:ext cx="2052620" cy="433741"/>
            </a:xfrm>
            <a:prstGeom prst="homePlate">
              <a:avLst>
                <a:gd name="adj" fmla="val 75771"/>
              </a:avLst>
            </a:prstGeom>
            <a:solidFill>
              <a:schemeClr val="tx1"/>
            </a:solidFill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입장 시점</a:t>
              </a: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78D835E5-5678-911A-D73A-9DBFF3095CA2}"/>
                </a:ext>
              </a:extLst>
            </p:cNvPr>
            <p:cNvSpPr/>
            <p:nvPr/>
          </p:nvSpPr>
          <p:spPr>
            <a:xfrm>
              <a:off x="3642556" y="1506769"/>
              <a:ext cx="2052620" cy="433741"/>
            </a:xfrm>
            <a:custGeom>
              <a:avLst/>
              <a:gdLst>
                <a:gd name="connsiteX0" fmla="*/ 0 w 2052620"/>
                <a:gd name="connsiteY0" fmla="*/ 0 h 433741"/>
                <a:gd name="connsiteX1" fmla="*/ 1835750 w 2052620"/>
                <a:gd name="connsiteY1" fmla="*/ 0 h 433741"/>
                <a:gd name="connsiteX2" fmla="*/ 2052620 w 2052620"/>
                <a:gd name="connsiteY2" fmla="*/ 216871 h 433741"/>
                <a:gd name="connsiteX3" fmla="*/ 1835750 w 2052620"/>
                <a:gd name="connsiteY3" fmla="*/ 433741 h 433741"/>
                <a:gd name="connsiteX4" fmla="*/ 0 w 2052620"/>
                <a:gd name="connsiteY4" fmla="*/ 433741 h 433741"/>
                <a:gd name="connsiteX5" fmla="*/ 0 w 2052620"/>
                <a:gd name="connsiteY5" fmla="*/ 422331 h 433741"/>
                <a:gd name="connsiteX6" fmla="*/ 205435 w 2052620"/>
                <a:gd name="connsiteY6" fmla="*/ 216896 h 433741"/>
                <a:gd name="connsiteX7" fmla="*/ 0 w 2052620"/>
                <a:gd name="connsiteY7" fmla="*/ 11460 h 433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52620" h="433741">
                  <a:moveTo>
                    <a:pt x="0" y="0"/>
                  </a:moveTo>
                  <a:lnTo>
                    <a:pt x="1835750" y="0"/>
                  </a:lnTo>
                  <a:lnTo>
                    <a:pt x="2052620" y="216871"/>
                  </a:lnTo>
                  <a:lnTo>
                    <a:pt x="1835750" y="433741"/>
                  </a:lnTo>
                  <a:lnTo>
                    <a:pt x="0" y="433741"/>
                  </a:lnTo>
                  <a:lnTo>
                    <a:pt x="0" y="422331"/>
                  </a:lnTo>
                  <a:lnTo>
                    <a:pt x="205435" y="216896"/>
                  </a:lnTo>
                  <a:lnTo>
                    <a:pt x="0" y="1146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sz="1200" b="1" dirty="0"/>
                <a:t>이용 시점</a:t>
              </a:r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BCC086A3-F445-F234-B8C7-13E553DE8C46}"/>
                </a:ext>
              </a:extLst>
            </p:cNvPr>
            <p:cNvSpPr/>
            <p:nvPr/>
          </p:nvSpPr>
          <p:spPr>
            <a:xfrm>
              <a:off x="5552011" y="1505390"/>
              <a:ext cx="1819656" cy="442885"/>
            </a:xfrm>
            <a:custGeom>
              <a:avLst/>
              <a:gdLst>
                <a:gd name="connsiteX0" fmla="*/ 0 w 1819656"/>
                <a:gd name="connsiteY0" fmla="*/ 0 h 442885"/>
                <a:gd name="connsiteX1" fmla="*/ 1598214 w 1819656"/>
                <a:gd name="connsiteY1" fmla="*/ 0 h 442885"/>
                <a:gd name="connsiteX2" fmla="*/ 1819656 w 1819656"/>
                <a:gd name="connsiteY2" fmla="*/ 221443 h 442885"/>
                <a:gd name="connsiteX3" fmla="*/ 1598214 w 1819656"/>
                <a:gd name="connsiteY3" fmla="*/ 442885 h 442885"/>
                <a:gd name="connsiteX4" fmla="*/ 0 w 1819656"/>
                <a:gd name="connsiteY4" fmla="*/ 442885 h 442885"/>
                <a:gd name="connsiteX5" fmla="*/ 0 w 1819656"/>
                <a:gd name="connsiteY5" fmla="*/ 422473 h 442885"/>
                <a:gd name="connsiteX6" fmla="*/ 202316 w 1819656"/>
                <a:gd name="connsiteY6" fmla="*/ 220157 h 442885"/>
                <a:gd name="connsiteX7" fmla="*/ 0 w 1819656"/>
                <a:gd name="connsiteY7" fmla="*/ 17840 h 4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9656" h="442885">
                  <a:moveTo>
                    <a:pt x="0" y="0"/>
                  </a:moveTo>
                  <a:lnTo>
                    <a:pt x="1598214" y="0"/>
                  </a:lnTo>
                  <a:lnTo>
                    <a:pt x="1819656" y="221443"/>
                  </a:lnTo>
                  <a:lnTo>
                    <a:pt x="1598214" y="442885"/>
                  </a:lnTo>
                  <a:lnTo>
                    <a:pt x="0" y="442885"/>
                  </a:lnTo>
                  <a:lnTo>
                    <a:pt x="0" y="422473"/>
                  </a:lnTo>
                  <a:lnTo>
                    <a:pt x="202316" y="220157"/>
                  </a:lnTo>
                  <a:lnTo>
                    <a:pt x="0" y="1784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sz="1200" b="1" dirty="0"/>
                <a:t>이용 후 시점</a:t>
              </a:r>
            </a:p>
          </p:txBody>
        </p:sp>
      </p:grpSp>
      <p:sp>
        <p:nvSpPr>
          <p:cNvPr id="99" name="타원 98">
            <a:extLst>
              <a:ext uri="{FF2B5EF4-FFF2-40B4-BE49-F238E27FC236}">
                <a16:creationId xmlns:a16="http://schemas.microsoft.com/office/drawing/2014/main" id="{FD237E8C-1C2C-B65C-D467-61EF8DDE35E7}"/>
              </a:ext>
            </a:extLst>
          </p:cNvPr>
          <p:cNvSpPr/>
          <p:nvPr/>
        </p:nvSpPr>
        <p:spPr>
          <a:xfrm>
            <a:off x="2511348" y="4604499"/>
            <a:ext cx="729055" cy="7315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Spotify </a:t>
            </a:r>
            <a:r>
              <a:rPr lang="ko-KR" altLang="en-US" sz="800" b="1" dirty="0">
                <a:solidFill>
                  <a:schemeClr val="tx1"/>
                </a:solidFill>
              </a:rPr>
              <a:t>입장</a:t>
            </a:r>
            <a:endParaRPr lang="en-US" altLang="ko-KR" sz="800" b="1" dirty="0">
              <a:solidFill>
                <a:schemeClr val="tx1"/>
              </a:solidFill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0EA7F5CD-1250-20AA-D83A-D5F30B8E0F67}"/>
              </a:ext>
            </a:extLst>
          </p:cNvPr>
          <p:cNvSpPr/>
          <p:nvPr/>
        </p:nvSpPr>
        <p:spPr>
          <a:xfrm>
            <a:off x="3242868" y="5748122"/>
            <a:ext cx="729055" cy="7315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고객</a:t>
            </a:r>
            <a:r>
              <a:rPr lang="en-US" altLang="ko-KR" sz="800" b="1" dirty="0">
                <a:solidFill>
                  <a:schemeClr val="tx1"/>
                </a:solidFill>
              </a:rPr>
              <a:t> / </a:t>
            </a:r>
            <a:r>
              <a:rPr lang="ko-KR" altLang="en-US" sz="800" b="1" dirty="0">
                <a:solidFill>
                  <a:schemeClr val="tx1"/>
                </a:solidFill>
              </a:rPr>
              <a:t>접속 데이터</a:t>
            </a:r>
            <a:r>
              <a:rPr lang="en-US" altLang="ko-KR" sz="800" b="1" dirty="0">
                <a:solidFill>
                  <a:schemeClr val="tx1"/>
                </a:solidFill>
              </a:rPr>
              <a:t> </a:t>
            </a:r>
            <a:r>
              <a:rPr lang="ko-KR" altLang="en-US" sz="800" b="1" dirty="0">
                <a:solidFill>
                  <a:schemeClr val="tx1"/>
                </a:solidFill>
              </a:rPr>
              <a:t>축적</a:t>
            </a:r>
            <a:endParaRPr lang="en-US" altLang="ko-KR" sz="800" b="1" dirty="0">
              <a:solidFill>
                <a:schemeClr val="tx1"/>
              </a:solidFill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4B7F6E02-4A0A-63B9-00B8-A09B9EB27B6F}"/>
              </a:ext>
            </a:extLst>
          </p:cNvPr>
          <p:cNvSpPr/>
          <p:nvPr/>
        </p:nvSpPr>
        <p:spPr>
          <a:xfrm>
            <a:off x="3649148" y="4604499"/>
            <a:ext cx="729055" cy="7315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음악 감상</a:t>
            </a: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9A4CE8FD-525C-75CB-8B50-DED83FE0C9EA}"/>
              </a:ext>
            </a:extLst>
          </p:cNvPr>
          <p:cNvSpPr/>
          <p:nvPr/>
        </p:nvSpPr>
        <p:spPr>
          <a:xfrm>
            <a:off x="5001977" y="5748122"/>
            <a:ext cx="729055" cy="7315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음악  메타데이터 축적</a:t>
            </a: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CA76D02C-24BD-6E29-113B-7AA98F022C7D}"/>
              </a:ext>
            </a:extLst>
          </p:cNvPr>
          <p:cNvSpPr/>
          <p:nvPr/>
        </p:nvSpPr>
        <p:spPr>
          <a:xfrm>
            <a:off x="8363899" y="4604499"/>
            <a:ext cx="729055" cy="7315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새로운 음원 발견을 통한 만족도 ↑</a:t>
            </a:r>
            <a:endParaRPr lang="en-US" altLang="ko-KR" sz="800" b="1" dirty="0">
              <a:solidFill>
                <a:schemeClr val="tx1"/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B5BBC39A-9259-4B50-D26C-9ADC4F0BA6AF}"/>
              </a:ext>
            </a:extLst>
          </p:cNvPr>
          <p:cNvSpPr/>
          <p:nvPr/>
        </p:nvSpPr>
        <p:spPr>
          <a:xfrm>
            <a:off x="6761086" y="5748122"/>
            <a:ext cx="729055" cy="7315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데이터 기반 추천 음악 플레이리스트 생성</a:t>
            </a: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168E4704-A805-B23D-FA5B-4794B8309DD1}"/>
              </a:ext>
            </a:extLst>
          </p:cNvPr>
          <p:cNvCxnSpPr>
            <a:cxnSpLocks/>
            <a:stCxn id="99" idx="4"/>
            <a:endCxn id="100" idx="0"/>
          </p:cNvCxnSpPr>
          <p:nvPr/>
        </p:nvCxnSpPr>
        <p:spPr>
          <a:xfrm>
            <a:off x="2875876" y="5336019"/>
            <a:ext cx="731520" cy="41210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E6000B8A-95C1-0F43-E35B-2392571BE0CC}"/>
              </a:ext>
            </a:extLst>
          </p:cNvPr>
          <p:cNvCxnSpPr>
            <a:cxnSpLocks/>
            <a:stCxn id="100" idx="0"/>
            <a:endCxn id="101" idx="4"/>
          </p:cNvCxnSpPr>
          <p:nvPr/>
        </p:nvCxnSpPr>
        <p:spPr>
          <a:xfrm flipV="1">
            <a:off x="3607396" y="5336019"/>
            <a:ext cx="406280" cy="41210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422F4F8-B50F-9429-A5D5-924F221DD26F}"/>
              </a:ext>
            </a:extLst>
          </p:cNvPr>
          <p:cNvCxnSpPr>
            <a:cxnSpLocks/>
            <a:stCxn id="101" idx="4"/>
            <a:endCxn id="102" idx="1"/>
          </p:cNvCxnSpPr>
          <p:nvPr/>
        </p:nvCxnSpPr>
        <p:spPr>
          <a:xfrm>
            <a:off x="4013676" y="5336019"/>
            <a:ext cx="1095069" cy="5192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E981F6DA-8211-E220-E191-831E30BE711A}"/>
              </a:ext>
            </a:extLst>
          </p:cNvPr>
          <p:cNvCxnSpPr>
            <a:cxnSpLocks/>
            <a:stCxn id="105" idx="7"/>
            <a:endCxn id="104" idx="3"/>
          </p:cNvCxnSpPr>
          <p:nvPr/>
        </p:nvCxnSpPr>
        <p:spPr>
          <a:xfrm flipV="1">
            <a:off x="7383373" y="5228890"/>
            <a:ext cx="1087294" cy="62636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855331A9-5636-2E27-8C06-FCA4F1ACEDD1}"/>
              </a:ext>
            </a:extLst>
          </p:cNvPr>
          <p:cNvCxnSpPr>
            <a:cxnSpLocks/>
          </p:cNvCxnSpPr>
          <p:nvPr/>
        </p:nvCxnSpPr>
        <p:spPr>
          <a:xfrm>
            <a:off x="8168703" y="2578403"/>
            <a:ext cx="455750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타원 118">
            <a:extLst>
              <a:ext uri="{FF2B5EF4-FFF2-40B4-BE49-F238E27FC236}">
                <a16:creationId xmlns:a16="http://schemas.microsoft.com/office/drawing/2014/main" id="{871BD4C3-E16B-9633-A4A0-4212A7F7EF58}"/>
              </a:ext>
            </a:extLst>
          </p:cNvPr>
          <p:cNvSpPr/>
          <p:nvPr/>
        </p:nvSpPr>
        <p:spPr>
          <a:xfrm>
            <a:off x="8610538" y="3354434"/>
            <a:ext cx="729055" cy="7315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피드백 설문 반영</a:t>
            </a: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1CE2DABA-9B69-9B87-73BA-4132E47168A7}"/>
              </a:ext>
            </a:extLst>
          </p:cNvPr>
          <p:cNvCxnSpPr>
            <a:cxnSpLocks/>
            <a:stCxn id="102" idx="6"/>
            <a:endCxn id="105" idx="2"/>
          </p:cNvCxnSpPr>
          <p:nvPr/>
        </p:nvCxnSpPr>
        <p:spPr>
          <a:xfrm>
            <a:off x="5731032" y="6113882"/>
            <a:ext cx="1030054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그림 140" descr="그래픽, 폰트, 로고, 그래픽 디자인이(가) 표시된 사진&#10;&#10;자동 생성된 설명">
            <a:extLst>
              <a:ext uri="{FF2B5EF4-FFF2-40B4-BE49-F238E27FC236}">
                <a16:creationId xmlns:a16="http://schemas.microsoft.com/office/drawing/2014/main" id="{35B34709-AE15-06CF-1328-7450A9F0F0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997" y="3762130"/>
            <a:ext cx="562658" cy="336935"/>
          </a:xfrm>
          <a:prstGeom prst="rect">
            <a:avLst/>
          </a:prstGeom>
        </p:spPr>
      </p:pic>
      <p:pic>
        <p:nvPicPr>
          <p:cNvPr id="143" name="그림 142" descr="블랙, 어둠이(가) 표시된 사진&#10;&#10;자동 생성된 설명">
            <a:extLst>
              <a:ext uri="{FF2B5EF4-FFF2-40B4-BE49-F238E27FC236}">
                <a16:creationId xmlns:a16="http://schemas.microsoft.com/office/drawing/2014/main" id="{F4F44405-DC42-95EA-9AF1-EDE8435155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487" y="6078300"/>
            <a:ext cx="771677" cy="434068"/>
          </a:xfrm>
          <a:prstGeom prst="rect">
            <a:avLst/>
          </a:prstGeom>
        </p:spPr>
      </p:pic>
      <p:sp>
        <p:nvSpPr>
          <p:cNvPr id="150" name="타원 149">
            <a:extLst>
              <a:ext uri="{FF2B5EF4-FFF2-40B4-BE49-F238E27FC236}">
                <a16:creationId xmlns:a16="http://schemas.microsoft.com/office/drawing/2014/main" id="{4BFC747D-41C4-DD0D-F167-851962F32E16}"/>
              </a:ext>
            </a:extLst>
          </p:cNvPr>
          <p:cNvSpPr/>
          <p:nvPr/>
        </p:nvSpPr>
        <p:spPr>
          <a:xfrm>
            <a:off x="5006956" y="4604499"/>
            <a:ext cx="729055" cy="7315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음악 선호도 표시</a:t>
            </a:r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C8E47F99-E801-6E9D-656B-322092BCD9F8}"/>
              </a:ext>
            </a:extLst>
          </p:cNvPr>
          <p:cNvCxnSpPr>
            <a:stCxn id="150" idx="4"/>
            <a:endCxn id="102" idx="0"/>
          </p:cNvCxnSpPr>
          <p:nvPr/>
        </p:nvCxnSpPr>
        <p:spPr>
          <a:xfrm flipH="1">
            <a:off x="5366505" y="5336019"/>
            <a:ext cx="4979" cy="41210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AA803C3F-0581-9067-18B7-E25D65E1B755}"/>
              </a:ext>
            </a:extLst>
          </p:cNvPr>
          <p:cNvCxnSpPr>
            <a:cxnSpLocks/>
            <a:stCxn id="101" idx="6"/>
            <a:endCxn id="150" idx="2"/>
          </p:cNvCxnSpPr>
          <p:nvPr/>
        </p:nvCxnSpPr>
        <p:spPr>
          <a:xfrm>
            <a:off x="4378203" y="4970259"/>
            <a:ext cx="628753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타원 160">
            <a:extLst>
              <a:ext uri="{FF2B5EF4-FFF2-40B4-BE49-F238E27FC236}">
                <a16:creationId xmlns:a16="http://schemas.microsoft.com/office/drawing/2014/main" id="{390569C1-ABEE-CB61-C027-2EFB737706B8}"/>
              </a:ext>
            </a:extLst>
          </p:cNvPr>
          <p:cNvSpPr/>
          <p:nvPr/>
        </p:nvSpPr>
        <p:spPr>
          <a:xfrm>
            <a:off x="8610538" y="2212643"/>
            <a:ext cx="729055" cy="7315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피드백 설문 참여</a:t>
            </a:r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78D3BF03-4F26-108B-52B9-061422C21F54}"/>
              </a:ext>
            </a:extLst>
          </p:cNvPr>
          <p:cNvCxnSpPr>
            <a:cxnSpLocks/>
            <a:endCxn id="119" idx="0"/>
          </p:cNvCxnSpPr>
          <p:nvPr/>
        </p:nvCxnSpPr>
        <p:spPr>
          <a:xfrm>
            <a:off x="8975066" y="2983434"/>
            <a:ext cx="0" cy="37100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90E46E1-F8BF-93D0-E4F1-FDE47DFDDDE1}"/>
              </a:ext>
            </a:extLst>
          </p:cNvPr>
          <p:cNvCxnSpPr/>
          <p:nvPr/>
        </p:nvCxnSpPr>
        <p:spPr>
          <a:xfrm>
            <a:off x="1673352" y="2139696"/>
            <a:ext cx="420624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684054A-1BDB-4370-CDF2-E205C2255B28}"/>
              </a:ext>
            </a:extLst>
          </p:cNvPr>
          <p:cNvCxnSpPr/>
          <p:nvPr/>
        </p:nvCxnSpPr>
        <p:spPr>
          <a:xfrm>
            <a:off x="1673352" y="2441448"/>
            <a:ext cx="420624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8A1BC8-C340-1B93-C47F-940F833ACCA4}"/>
              </a:ext>
            </a:extLst>
          </p:cNvPr>
          <p:cNvSpPr txBox="1"/>
          <p:nvPr/>
        </p:nvSpPr>
        <p:spPr>
          <a:xfrm>
            <a:off x="1679533" y="2158445"/>
            <a:ext cx="4206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/>
              <a:t>필수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D6A600-C744-D43E-A882-1AAA4794CDD8}"/>
              </a:ext>
            </a:extLst>
          </p:cNvPr>
          <p:cNvSpPr txBox="1"/>
          <p:nvPr/>
        </p:nvSpPr>
        <p:spPr>
          <a:xfrm>
            <a:off x="1679533" y="2450993"/>
            <a:ext cx="4206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1913006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59C0209-669B-8368-7E18-F556EAB85CAF}"/>
              </a:ext>
            </a:extLst>
          </p:cNvPr>
          <p:cNvSpPr/>
          <p:nvPr/>
        </p:nvSpPr>
        <p:spPr>
          <a:xfrm>
            <a:off x="674192" y="3501646"/>
            <a:ext cx="1828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고객 피드백을 반영하지 못하는 콘텐츠 추천 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F2940A4-B6EC-DC31-42E7-09F056BED4B5}"/>
              </a:ext>
            </a:extLst>
          </p:cNvPr>
          <p:cNvSpPr/>
          <p:nvPr/>
        </p:nvSpPr>
        <p:spPr>
          <a:xfrm>
            <a:off x="2905150" y="3813265"/>
            <a:ext cx="372043" cy="29383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D8B965-3470-5C44-AF32-ED7EB5325019}"/>
              </a:ext>
            </a:extLst>
          </p:cNvPr>
          <p:cNvSpPr/>
          <p:nvPr/>
        </p:nvSpPr>
        <p:spPr>
          <a:xfrm>
            <a:off x="3679354" y="3501646"/>
            <a:ext cx="1828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식상한 콘텐츠로 인한 </a:t>
            </a:r>
            <a:br>
              <a:rPr lang="en-US" altLang="ko-KR" sz="1000" dirty="0">
                <a:solidFill>
                  <a:sysClr val="windowText" lastClr="000000"/>
                </a:solidFill>
              </a:rPr>
            </a:br>
            <a:r>
              <a:rPr lang="ko-KR" altLang="en-US" sz="1000" dirty="0">
                <a:solidFill>
                  <a:sysClr val="windowText" lastClr="000000"/>
                </a:solidFill>
              </a:rPr>
              <a:t>피로감 ↑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EC7E25-E2BD-2C24-695D-7C91B7F23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791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EE94EC2-FD19-F539-1C30-A6ABE3E18B8B}"/>
              </a:ext>
            </a:extLst>
          </p:cNvPr>
          <p:cNvSpPr/>
          <p:nvPr/>
        </p:nvSpPr>
        <p:spPr>
          <a:xfrm>
            <a:off x="7943102" y="81"/>
            <a:ext cx="1962898" cy="685791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CCD121-0A26-0D3E-54C0-7882193CB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113" y="343652"/>
            <a:ext cx="2496547" cy="317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E3DA89-AC12-3B38-0D22-0DDF699B89E9}"/>
              </a:ext>
            </a:extLst>
          </p:cNvPr>
          <p:cNvSpPr txBox="1"/>
          <p:nvPr/>
        </p:nvSpPr>
        <p:spPr>
          <a:xfrm>
            <a:off x="276837" y="336687"/>
            <a:ext cx="630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생성형 </a:t>
            </a:r>
            <a:r>
              <a:rPr lang="en-US" altLang="ko-KR" b="1" dirty="0">
                <a:latin typeface="+mj-ea"/>
                <a:ea typeface="+mj-ea"/>
              </a:rPr>
              <a:t>AI </a:t>
            </a:r>
            <a:r>
              <a:rPr lang="ko-KR" altLang="en-US" b="1" dirty="0">
                <a:latin typeface="+mj-ea"/>
                <a:ea typeface="+mj-ea"/>
              </a:rPr>
              <a:t>추천 시스템을 통한 문제 해결 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81884C2-0137-4078-A321-5D056221FD75}"/>
              </a:ext>
            </a:extLst>
          </p:cNvPr>
          <p:cNvSpPr/>
          <p:nvPr/>
        </p:nvSpPr>
        <p:spPr>
          <a:xfrm>
            <a:off x="6927434" y="2126251"/>
            <a:ext cx="2011680" cy="914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타 社의 콘텐츠 현황 및 고객 대화 데이터를 통한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독점적 콘텐츠 추천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9C201F0-704C-2BFF-7075-8F1109B1D638}"/>
              </a:ext>
            </a:extLst>
          </p:cNvPr>
          <p:cNvSpPr/>
          <p:nvPr/>
        </p:nvSpPr>
        <p:spPr>
          <a:xfrm>
            <a:off x="6927434" y="3506307"/>
            <a:ext cx="2011680" cy="914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수집된 행동 및 고객 대화 데이터를 통해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의미 없는 추천 콘텐츠의 수 ↓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D38E02A-71F6-8B96-C658-D7022DD63531}"/>
              </a:ext>
            </a:extLst>
          </p:cNvPr>
          <p:cNvSpPr/>
          <p:nvPr/>
        </p:nvSpPr>
        <p:spPr>
          <a:xfrm>
            <a:off x="6927434" y="4882299"/>
            <a:ext cx="2011680" cy="914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콘텐츠의 리뷰 및 고객 대화 </a:t>
            </a:r>
            <a:r>
              <a:rPr lang="en-US" altLang="ko-KR" sz="1100" dirty="0">
                <a:solidFill>
                  <a:schemeClr val="tx1"/>
                </a:solidFill>
              </a:rPr>
              <a:t>Context</a:t>
            </a:r>
            <a:r>
              <a:rPr lang="ko-KR" altLang="en-US" sz="1100" dirty="0">
                <a:solidFill>
                  <a:schemeClr val="tx1"/>
                </a:solidFill>
              </a:rPr>
              <a:t>를 통해 콘텐츠 선호도 데이터 化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유저가 선호 할 콘텐츠 추천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259C5D5-3788-3610-0D0A-C8E63B6C5525}"/>
              </a:ext>
            </a:extLst>
          </p:cNvPr>
          <p:cNvGrpSpPr/>
          <p:nvPr/>
        </p:nvGrpSpPr>
        <p:grpSpPr>
          <a:xfrm>
            <a:off x="6832948" y="1648239"/>
            <a:ext cx="2200652" cy="291776"/>
            <a:chOff x="6638795" y="1648239"/>
            <a:chExt cx="2200652" cy="291776"/>
          </a:xfrm>
        </p:grpSpPr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BD7BB185-D02C-26DD-3211-233C7869E413}"/>
                </a:ext>
              </a:extLst>
            </p:cNvPr>
            <p:cNvCxnSpPr>
              <a:cxnSpLocks/>
            </p:cNvCxnSpPr>
            <p:nvPr/>
          </p:nvCxnSpPr>
          <p:spPr>
            <a:xfrm>
              <a:off x="6733281" y="1933609"/>
              <a:ext cx="2011680" cy="64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BB63317-9890-38D4-07ED-67E8F8AE52C8}"/>
                </a:ext>
              </a:extLst>
            </p:cNvPr>
            <p:cNvSpPr txBox="1"/>
            <p:nvPr/>
          </p:nvSpPr>
          <p:spPr>
            <a:xfrm>
              <a:off x="6638795" y="1648239"/>
              <a:ext cx="22006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생성형 </a:t>
              </a:r>
              <a:r>
                <a:rPr lang="en-US" altLang="ko-KR" sz="1200" b="1" dirty="0"/>
                <a:t>AI</a:t>
              </a:r>
              <a:r>
                <a:rPr lang="ko-KR" altLang="en-US" sz="1200" b="1" dirty="0"/>
                <a:t> 추천 시스템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552CE50-079F-37C6-511E-F4054A5E1439}"/>
              </a:ext>
            </a:extLst>
          </p:cNvPr>
          <p:cNvGrpSpPr/>
          <p:nvPr/>
        </p:nvGrpSpPr>
        <p:grpSpPr>
          <a:xfrm>
            <a:off x="628472" y="1648684"/>
            <a:ext cx="1920240" cy="284925"/>
            <a:chOff x="628472" y="1648684"/>
            <a:chExt cx="1920240" cy="28492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E4EA1FF-F274-AA34-9FC4-B6A0C1C45DFE}"/>
                </a:ext>
              </a:extLst>
            </p:cNvPr>
            <p:cNvSpPr txBox="1"/>
            <p:nvPr/>
          </p:nvSpPr>
          <p:spPr>
            <a:xfrm>
              <a:off x="628472" y="1648684"/>
              <a:ext cx="1920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기존 추천 시스템</a:t>
              </a: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5CC43E56-03AA-DE18-5A64-037DE9891BFF}"/>
                </a:ext>
              </a:extLst>
            </p:cNvPr>
            <p:cNvCxnSpPr>
              <a:cxnSpLocks/>
            </p:cNvCxnSpPr>
            <p:nvPr/>
          </p:nvCxnSpPr>
          <p:spPr>
            <a:xfrm>
              <a:off x="674192" y="1933609"/>
              <a:ext cx="1828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D8E80C1-6A77-AD31-69A6-CC97EBB32CF5}"/>
              </a:ext>
            </a:extLst>
          </p:cNvPr>
          <p:cNvSpPr>
            <a:spLocks/>
          </p:cNvSpPr>
          <p:nvPr/>
        </p:nvSpPr>
        <p:spPr>
          <a:xfrm>
            <a:off x="674192" y="2126251"/>
            <a:ext cx="1828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구독 가격에 비해 매력적이지 못한 콘텐츠 추천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DD395CE-5487-AD8D-56F2-AF1FD92F6CD2}"/>
              </a:ext>
            </a:extLst>
          </p:cNvPr>
          <p:cNvSpPr/>
          <p:nvPr/>
        </p:nvSpPr>
        <p:spPr>
          <a:xfrm>
            <a:off x="674192" y="4882299"/>
            <a:ext cx="1828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고객 피드백을 반영하지 못하는 콘텐츠 추천 </a:t>
            </a:r>
          </a:p>
        </p:txBody>
      </p:sp>
      <p:sp>
        <p:nvSpPr>
          <p:cNvPr id="96" name="화살표: 오른쪽 95">
            <a:extLst>
              <a:ext uri="{FF2B5EF4-FFF2-40B4-BE49-F238E27FC236}">
                <a16:creationId xmlns:a16="http://schemas.microsoft.com/office/drawing/2014/main" id="{B939FE7B-F355-1834-0DE4-A542214384A3}"/>
              </a:ext>
            </a:extLst>
          </p:cNvPr>
          <p:cNvSpPr/>
          <p:nvPr/>
        </p:nvSpPr>
        <p:spPr>
          <a:xfrm>
            <a:off x="2905150" y="5193918"/>
            <a:ext cx="372043" cy="29383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4039C0F-0002-3E52-C867-434220C39155}"/>
              </a:ext>
            </a:extLst>
          </p:cNvPr>
          <p:cNvSpPr/>
          <p:nvPr/>
        </p:nvSpPr>
        <p:spPr>
          <a:xfrm>
            <a:off x="3679354" y="2126251"/>
            <a:ext cx="1828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타 社의 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합리적인 금전적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/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콘텐츠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Offering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FCD70A0-E523-C0AC-A7C5-2F6879605D50}"/>
              </a:ext>
            </a:extLst>
          </p:cNvPr>
          <p:cNvSpPr/>
          <p:nvPr/>
        </p:nvSpPr>
        <p:spPr>
          <a:xfrm>
            <a:off x="3679354" y="4882299"/>
            <a:ext cx="1828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식상한 콘텐츠로 인한 </a:t>
            </a:r>
            <a:br>
              <a:rPr lang="en-US" altLang="ko-KR" sz="1000" dirty="0">
                <a:solidFill>
                  <a:sysClr val="windowText" lastClr="000000"/>
                </a:solidFill>
              </a:rPr>
            </a:br>
            <a:r>
              <a:rPr lang="ko-KR" altLang="en-US" sz="1000" dirty="0">
                <a:solidFill>
                  <a:sysClr val="windowText" lastClr="000000"/>
                </a:solidFill>
              </a:rPr>
              <a:t>피로감 ↑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1A44C6-DD90-3EF7-4E9D-6A38B0E1C180}"/>
              </a:ext>
            </a:extLst>
          </p:cNvPr>
          <p:cNvGrpSpPr/>
          <p:nvPr/>
        </p:nvGrpSpPr>
        <p:grpSpPr>
          <a:xfrm>
            <a:off x="3633634" y="1648684"/>
            <a:ext cx="1920240" cy="284925"/>
            <a:chOff x="3590149" y="1648684"/>
            <a:chExt cx="1920240" cy="284925"/>
          </a:xfrm>
        </p:grpSpPr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2AFAB290-9D1F-250C-A176-08020E86745E}"/>
                </a:ext>
              </a:extLst>
            </p:cNvPr>
            <p:cNvCxnSpPr>
              <a:cxnSpLocks/>
            </p:cNvCxnSpPr>
            <p:nvPr/>
          </p:nvCxnSpPr>
          <p:spPr>
            <a:xfrm>
              <a:off x="3635869" y="1933609"/>
              <a:ext cx="1828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09E184D5-5EDA-FB56-359E-1AAE00AE2DE9}"/>
                </a:ext>
              </a:extLst>
            </p:cNvPr>
            <p:cNvSpPr txBox="1"/>
            <p:nvPr/>
          </p:nvSpPr>
          <p:spPr>
            <a:xfrm>
              <a:off x="3590149" y="1648684"/>
              <a:ext cx="1920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고객 이탈 사유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8AC2CC5-9121-58D2-8E35-5BB879A21BA0}"/>
              </a:ext>
            </a:extLst>
          </p:cNvPr>
          <p:cNvGrpSpPr/>
          <p:nvPr/>
        </p:nvGrpSpPr>
        <p:grpSpPr>
          <a:xfrm>
            <a:off x="5981495" y="3618733"/>
            <a:ext cx="689546" cy="689546"/>
            <a:chOff x="6174452" y="3310025"/>
            <a:chExt cx="457200" cy="457200"/>
          </a:xfrm>
        </p:grpSpPr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CC230A2C-FE73-DB3C-317D-7932A558DC32}"/>
                </a:ext>
              </a:extLst>
            </p:cNvPr>
            <p:cNvSpPr/>
            <p:nvPr/>
          </p:nvSpPr>
          <p:spPr>
            <a:xfrm>
              <a:off x="6174452" y="3310025"/>
              <a:ext cx="457200" cy="457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33" name="그림 132" descr="폰트, 그래픽, 상징, 원이(가) 표시된 사진&#10;&#10;자동 생성된 설명">
              <a:extLst>
                <a:ext uri="{FF2B5EF4-FFF2-40B4-BE49-F238E27FC236}">
                  <a16:creationId xmlns:a16="http://schemas.microsoft.com/office/drawing/2014/main" id="{20ADFE9B-2877-08D8-8574-7AE801935881}"/>
                </a:ext>
              </a:extLst>
            </p:cNvPr>
            <p:cNvPicPr>
              <a:picLocks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0172" y="3358105"/>
              <a:ext cx="365760" cy="361041"/>
            </a:xfrm>
            <a:prstGeom prst="rect">
              <a:avLst/>
            </a:prstGeom>
          </p:spPr>
        </p:pic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05D6BA5A-DFB9-E8C8-F3D4-D21DEC916691}"/>
              </a:ext>
            </a:extLst>
          </p:cNvPr>
          <p:cNvSpPr txBox="1"/>
          <p:nvPr/>
        </p:nvSpPr>
        <p:spPr>
          <a:xfrm>
            <a:off x="5955918" y="4380793"/>
            <a:ext cx="740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생성형 </a:t>
            </a:r>
            <a:r>
              <a:rPr lang="en-US" altLang="ko-KR" sz="1000" b="1" dirty="0"/>
              <a:t>AI</a:t>
            </a:r>
            <a:endParaRPr lang="ko-KR" altLang="en-US" sz="1000" b="1" dirty="0"/>
          </a:p>
        </p:txBody>
      </p:sp>
      <p:sp>
        <p:nvSpPr>
          <p:cNvPr id="19" name="화살표: 오른쪽 95">
            <a:extLst>
              <a:ext uri="{FF2B5EF4-FFF2-40B4-BE49-F238E27FC236}">
                <a16:creationId xmlns:a16="http://schemas.microsoft.com/office/drawing/2014/main" id="{047F2B3A-74FE-64D1-79BA-F12D2D34DF2A}"/>
              </a:ext>
            </a:extLst>
          </p:cNvPr>
          <p:cNvSpPr/>
          <p:nvPr/>
        </p:nvSpPr>
        <p:spPr>
          <a:xfrm>
            <a:off x="2905151" y="2436534"/>
            <a:ext cx="372043" cy="29383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4558F11B-416E-5002-C5A6-EB87C2727367}"/>
              </a:ext>
            </a:extLst>
          </p:cNvPr>
          <p:cNvSpPr/>
          <p:nvPr/>
        </p:nvSpPr>
        <p:spPr>
          <a:xfrm rot="5400000">
            <a:off x="4347910" y="3834342"/>
            <a:ext cx="2768252" cy="235239"/>
          </a:xfrm>
          <a:prstGeom prst="triangle">
            <a:avLst/>
          </a:prstGeom>
          <a:solidFill>
            <a:schemeClr val="tx2">
              <a:lumMod val="20000"/>
              <a:lumOff val="80000"/>
              <a:alpha val="37712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CF4F4D2-85D4-A911-FFFC-2FFA1D9E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BB91-CFD6-49A4-9A9F-90F8238EA49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04A8EE-E5A1-2D2E-A4B9-1635097BB24E}"/>
              </a:ext>
            </a:extLst>
          </p:cNvPr>
          <p:cNvSpPr txBox="1"/>
          <p:nvPr/>
        </p:nvSpPr>
        <p:spPr>
          <a:xfrm>
            <a:off x="389525" y="929323"/>
            <a:ext cx="9126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생성형 </a:t>
            </a:r>
            <a:r>
              <a:rPr lang="en-US" altLang="ko-KR" sz="1400" b="1" dirty="0"/>
              <a:t>AI</a:t>
            </a:r>
            <a:r>
              <a:rPr lang="ko-KR" altLang="en-US" sz="1400" b="1" dirty="0"/>
              <a:t>를 통한 추천 시스템은 더욱 세분화 된 고객 데이터를 대화를 통해 수집하고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 그를 바탕으로 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고객이 즐길 수 있는 콘텐츠를 추천해 줄 수 있음</a:t>
            </a:r>
            <a:r>
              <a:rPr lang="en-US" altLang="ko-KR" sz="1400" b="1" dirty="0"/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A465F16-349A-B14F-602A-5F268BC0FD93}"/>
              </a:ext>
            </a:extLst>
          </p:cNvPr>
          <p:cNvSpPr/>
          <p:nvPr/>
        </p:nvSpPr>
        <p:spPr>
          <a:xfrm>
            <a:off x="674192" y="4886185"/>
            <a:ext cx="1828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많은 콘텐츠 수 中 고객이 원하는 </a:t>
            </a:r>
            <a:r>
              <a:rPr lang="ko-KR" altLang="en-US" sz="1000">
                <a:solidFill>
                  <a:schemeClr val="tx1"/>
                </a:solidFill>
              </a:rPr>
              <a:t>콘텐츠를 뽑아내지 못한 </a:t>
            </a:r>
            <a:r>
              <a:rPr lang="ko-KR" altLang="en-US" sz="1000" dirty="0">
                <a:solidFill>
                  <a:schemeClr val="tx1"/>
                </a:solidFill>
              </a:rPr>
              <a:t>추천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E7A4E6B-CB1F-30DA-0B76-264CC26AD85A}"/>
              </a:ext>
            </a:extLst>
          </p:cNvPr>
          <p:cNvSpPr/>
          <p:nvPr/>
        </p:nvSpPr>
        <p:spPr>
          <a:xfrm>
            <a:off x="3679354" y="4886185"/>
            <a:ext cx="1828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잘못된 추천에 의해 </a:t>
            </a:r>
            <a:br>
              <a:rPr lang="en-US" altLang="ko-KR" sz="1000" dirty="0">
                <a:solidFill>
                  <a:sysClr val="windowText" lastClr="000000"/>
                </a:solidFill>
              </a:rPr>
            </a:br>
            <a:r>
              <a:rPr lang="ko-KR" altLang="en-US" sz="1000" dirty="0">
                <a:solidFill>
                  <a:sysClr val="windowText" lastClr="000000"/>
                </a:solidFill>
              </a:rPr>
              <a:t>노출되는 콘텐츠의 수 ↑</a:t>
            </a:r>
          </a:p>
        </p:txBody>
      </p:sp>
    </p:spTree>
    <p:extLst>
      <p:ext uri="{BB962C8B-B14F-4D97-AF65-F5344CB8AC3E}">
        <p14:creationId xmlns:p14="http://schemas.microsoft.com/office/powerpoint/2010/main" val="2003107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0959EC8-67BC-1E6A-6080-EAB6CE353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791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0B45F34-8A5C-36B7-F9D1-5BE56ED99955}"/>
              </a:ext>
            </a:extLst>
          </p:cNvPr>
          <p:cNvSpPr/>
          <p:nvPr/>
        </p:nvSpPr>
        <p:spPr>
          <a:xfrm>
            <a:off x="7943102" y="81"/>
            <a:ext cx="1962898" cy="685791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E9506CA-D636-5525-54F4-2F500A198A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113" y="343652"/>
            <a:ext cx="2496547" cy="317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198829-78AA-357D-D4E9-58E4ED2A20CE}"/>
              </a:ext>
            </a:extLst>
          </p:cNvPr>
          <p:cNvSpPr txBox="1"/>
          <p:nvPr/>
        </p:nvSpPr>
        <p:spPr>
          <a:xfrm>
            <a:off x="276837" y="336687"/>
            <a:ext cx="533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[Back-up] </a:t>
            </a:r>
            <a:r>
              <a:rPr lang="ko-KR" altLang="en-US" b="1" dirty="0">
                <a:latin typeface="+mj-ea"/>
                <a:ea typeface="+mj-ea"/>
              </a:rPr>
              <a:t>생성형 </a:t>
            </a:r>
            <a:r>
              <a:rPr lang="en-US" altLang="ko-KR" b="1" dirty="0">
                <a:latin typeface="+mj-ea"/>
                <a:ea typeface="+mj-ea"/>
              </a:rPr>
              <a:t>AI </a:t>
            </a:r>
            <a:r>
              <a:rPr lang="ko-KR" altLang="en-US" b="1" dirty="0">
                <a:latin typeface="+mj-ea"/>
                <a:ea typeface="+mj-ea"/>
              </a:rPr>
              <a:t>벤더 社 비교</a:t>
            </a:r>
            <a:endParaRPr lang="ko-KR" altLang="en-US" b="1" dirty="0"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9092CD-91BF-EC5D-F790-8D46A98C1F84}"/>
              </a:ext>
            </a:extLst>
          </p:cNvPr>
          <p:cNvSpPr txBox="1"/>
          <p:nvPr/>
        </p:nvSpPr>
        <p:spPr>
          <a:xfrm>
            <a:off x="1237222" y="931531"/>
            <a:ext cx="7394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빠른 생성형 </a:t>
            </a:r>
            <a:r>
              <a:rPr lang="en-US" altLang="ko-KR" sz="1400" b="1" dirty="0"/>
              <a:t>AI</a:t>
            </a:r>
            <a:r>
              <a:rPr lang="ko-KR" altLang="en-US" sz="1400" b="1" dirty="0"/>
              <a:t> 기술 투입을 위해 고려 가능한 벤더 社 리스트</a:t>
            </a:r>
            <a:r>
              <a:rPr lang="en-US" altLang="ko-KR" sz="1400" b="1" dirty="0"/>
              <a:t> 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6D87E26-C0C4-730D-1E88-5A9FF2CECBE6}"/>
              </a:ext>
            </a:extLst>
          </p:cNvPr>
          <p:cNvSpPr/>
          <p:nvPr/>
        </p:nvSpPr>
        <p:spPr>
          <a:xfrm>
            <a:off x="227543" y="2409377"/>
            <a:ext cx="595166" cy="17657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장점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927AACD-A07D-8D49-1A70-74EA862276B1}"/>
              </a:ext>
            </a:extLst>
          </p:cNvPr>
          <p:cNvSpPr/>
          <p:nvPr/>
        </p:nvSpPr>
        <p:spPr>
          <a:xfrm>
            <a:off x="227543" y="4718916"/>
            <a:ext cx="595166" cy="12252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단점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F1D6345-BE5C-8B64-7562-E40B4E6E98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263" y="1774957"/>
            <a:ext cx="1813867" cy="20343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D867718B-A26E-A98C-37B8-88013AFDFE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34691" y="1650966"/>
            <a:ext cx="1664578" cy="45141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D9A0816-A574-BC12-17BB-CFB8D21C2C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829" y="1729130"/>
            <a:ext cx="1664579" cy="29508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FA38944-2744-D4C6-8B4D-6D9962FA4E5F}"/>
              </a:ext>
            </a:extLst>
          </p:cNvPr>
          <p:cNvSpPr txBox="1"/>
          <p:nvPr/>
        </p:nvSpPr>
        <p:spPr>
          <a:xfrm>
            <a:off x="954215" y="2409377"/>
            <a:ext cx="2729962" cy="1452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강력한 데이터 보안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자체 답변</a:t>
            </a:r>
            <a:r>
              <a:rPr lang="en-US" altLang="ko-KR" sz="1000" dirty="0"/>
              <a:t>,</a:t>
            </a:r>
            <a:r>
              <a:rPr lang="ko-KR" altLang="en-US" sz="1000" dirty="0"/>
              <a:t> 요약</a:t>
            </a:r>
            <a:r>
              <a:rPr lang="en-US" altLang="ko-KR" sz="1000" dirty="0"/>
              <a:t>,</a:t>
            </a:r>
            <a:r>
              <a:rPr lang="ko-KR" altLang="en-US" sz="1000" dirty="0"/>
              <a:t> 및 도움 제공 등 생성형 </a:t>
            </a:r>
            <a:r>
              <a:rPr lang="en-US" altLang="ko-KR" sz="1000" dirty="0"/>
              <a:t>AI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챗봇으로</a:t>
            </a:r>
            <a:r>
              <a:rPr lang="ko-KR" altLang="en-US" sz="1000" dirty="0"/>
              <a:t> 할 수 있는 폭넓은 지원 기능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예술 </a:t>
            </a:r>
            <a:r>
              <a:rPr lang="en-US" altLang="ko-KR" sz="1000" dirty="0"/>
              <a:t>/</a:t>
            </a:r>
            <a:r>
              <a:rPr lang="ko-KR" altLang="en-US" sz="1000" dirty="0"/>
              <a:t> 추상적 질문에 강한 답변 기능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어떤 개발 </a:t>
            </a:r>
            <a:r>
              <a:rPr lang="en-US" altLang="ko-KR" sz="1000" dirty="0"/>
              <a:t>/</a:t>
            </a:r>
            <a:r>
              <a:rPr lang="ko-KR" altLang="en-US" sz="1000" dirty="0"/>
              <a:t> 클라우드 환경에서도 구현 가능한 완벽한 </a:t>
            </a:r>
            <a:r>
              <a:rPr lang="en-US" altLang="ko-KR" sz="1000" dirty="0"/>
              <a:t>Customization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3BCF12-9561-2A89-C05C-538A84D7ECFC}"/>
              </a:ext>
            </a:extLst>
          </p:cNvPr>
          <p:cNvSpPr txBox="1"/>
          <p:nvPr/>
        </p:nvSpPr>
        <p:spPr>
          <a:xfrm>
            <a:off x="954215" y="4718916"/>
            <a:ext cx="2729962" cy="990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기술 </a:t>
            </a:r>
            <a:r>
              <a:rPr lang="en-US" altLang="ko-KR" sz="1000" dirty="0"/>
              <a:t>/</a:t>
            </a:r>
            <a:r>
              <a:rPr lang="ko-KR" altLang="en-US" sz="1000" dirty="0"/>
              <a:t> 과학적 질문에 정확한 답변 불가능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 err="1"/>
              <a:t>ChatGPT</a:t>
            </a:r>
            <a:r>
              <a:rPr lang="ko-KR" altLang="en-US" sz="1000" dirty="0"/>
              <a:t>에 비해 다소 뒤떨어지는 문맥 파악 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OpenAI</a:t>
            </a:r>
            <a:r>
              <a:rPr lang="ko-KR" altLang="en-US" sz="1000" dirty="0"/>
              <a:t>로부터 분사한 업계 세컨드 러너로서 다소 부족한 사용 사례</a:t>
            </a:r>
            <a:endParaRPr 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8A4B0D-0EFF-0280-2502-2D54FD8499EC}"/>
              </a:ext>
            </a:extLst>
          </p:cNvPr>
          <p:cNvSpPr txBox="1"/>
          <p:nvPr/>
        </p:nvSpPr>
        <p:spPr>
          <a:xfrm>
            <a:off x="3901999" y="2409377"/>
            <a:ext cx="2729962" cy="1915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업계의 선두주자로서 가진 많은 사용 사례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기술 </a:t>
            </a:r>
            <a:r>
              <a:rPr lang="en-US" altLang="ko-KR" sz="1000" dirty="0"/>
              <a:t>/</a:t>
            </a:r>
            <a:r>
              <a:rPr lang="ko-KR" altLang="en-US" sz="1000" dirty="0"/>
              <a:t> 과학적 질문에 정확한 답변 가능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텍스트 뿐만이 아닌 다른 데이터 타입을 인풋으로 활용할 수 있는 생성형 </a:t>
            </a:r>
            <a:r>
              <a:rPr lang="en-US" altLang="ko-KR" sz="1000" dirty="0"/>
              <a:t>AI </a:t>
            </a:r>
            <a:r>
              <a:rPr lang="ko-KR" altLang="en-US" sz="1000" dirty="0"/>
              <a:t>모델 제공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자체 개발 </a:t>
            </a:r>
            <a:r>
              <a:rPr lang="en-US" altLang="ko-KR" sz="1000" dirty="0"/>
              <a:t>API</a:t>
            </a:r>
            <a:r>
              <a:rPr lang="ko-KR" altLang="en-US" sz="1000" dirty="0" err="1"/>
              <a:t>를</a:t>
            </a:r>
            <a:r>
              <a:rPr lang="ko-KR" altLang="en-US" sz="1000" dirty="0"/>
              <a:t> 통해 만들 수 있는 유연한 개발 구조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DACCEB-E87A-700E-2BF5-5F98DCAB9B48}"/>
              </a:ext>
            </a:extLst>
          </p:cNvPr>
          <p:cNvSpPr txBox="1"/>
          <p:nvPr/>
        </p:nvSpPr>
        <p:spPr>
          <a:xfrm>
            <a:off x="6775137" y="2409377"/>
            <a:ext cx="2729962" cy="1452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자유롭게 구성 가능한 플랫폼 </a:t>
            </a:r>
            <a:r>
              <a:rPr lang="ko-KR" altLang="en-US" sz="1000" dirty="0" err="1"/>
              <a:t>形</a:t>
            </a:r>
            <a:r>
              <a:rPr lang="ko-KR" altLang="en-US" sz="1000" dirty="0"/>
              <a:t> 솔루션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기업 내부 시스템</a:t>
            </a:r>
            <a:r>
              <a:rPr lang="en-US" altLang="ko-KR" sz="1000" dirty="0"/>
              <a:t>(</a:t>
            </a:r>
            <a:r>
              <a:rPr lang="ko-KR" altLang="en-US" sz="1000" dirty="0"/>
              <a:t>예약</a:t>
            </a:r>
            <a:r>
              <a:rPr lang="en-US" altLang="ko-KR" sz="1000" dirty="0"/>
              <a:t>,</a:t>
            </a:r>
            <a:r>
              <a:rPr lang="ko-KR" altLang="en-US" sz="1000" dirty="0"/>
              <a:t> 구독 신청 </a:t>
            </a:r>
            <a:r>
              <a:rPr lang="en-US" altLang="ko-KR" sz="1000" dirty="0"/>
              <a:t>/</a:t>
            </a:r>
            <a:r>
              <a:rPr lang="ko-KR" altLang="en-US" sz="1000" dirty="0"/>
              <a:t> 취소</a:t>
            </a:r>
            <a:r>
              <a:rPr lang="en-US" altLang="ko-KR" sz="1000" dirty="0"/>
              <a:t>,</a:t>
            </a:r>
            <a:r>
              <a:rPr lang="ko-KR" altLang="en-US" sz="1000" dirty="0"/>
              <a:t> 환불 등</a:t>
            </a:r>
            <a:r>
              <a:rPr lang="en-US" altLang="ko-KR" sz="1000" dirty="0"/>
              <a:t>)</a:t>
            </a:r>
            <a:r>
              <a:rPr lang="ko-KR" altLang="en-US" sz="1000" dirty="0"/>
              <a:t>과 연동해 사용할 수 있는 여러가지 생성형 </a:t>
            </a:r>
            <a:r>
              <a:rPr lang="en-US" altLang="ko-KR" sz="1000" dirty="0"/>
              <a:t>AI</a:t>
            </a:r>
            <a:r>
              <a:rPr lang="ko-KR" altLang="en-US" sz="1000" dirty="0"/>
              <a:t> 어플리케이션 제공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여러 소통 채널</a:t>
            </a:r>
            <a:r>
              <a:rPr lang="en-US" altLang="ko-KR" sz="1000" dirty="0"/>
              <a:t>(</a:t>
            </a:r>
            <a:r>
              <a:rPr lang="ko-KR" altLang="en-US" sz="1000" dirty="0"/>
              <a:t>웹</a:t>
            </a:r>
            <a:r>
              <a:rPr lang="en-US" altLang="ko-KR" sz="1000" dirty="0"/>
              <a:t>,</a:t>
            </a:r>
            <a:r>
              <a:rPr lang="ko-KR" altLang="en-US" sz="1000" dirty="0"/>
              <a:t> 앱</a:t>
            </a:r>
            <a:r>
              <a:rPr lang="en-US" altLang="ko-KR" sz="1000" dirty="0"/>
              <a:t>,</a:t>
            </a:r>
            <a:r>
              <a:rPr lang="ko-KR" altLang="en-US" sz="1000" dirty="0"/>
              <a:t> 통화</a:t>
            </a:r>
            <a:r>
              <a:rPr lang="en-US" altLang="ko-KR" sz="1000" dirty="0"/>
              <a:t>,</a:t>
            </a:r>
            <a:r>
              <a:rPr lang="ko-KR" altLang="en-US" sz="1000" dirty="0"/>
              <a:t> 이메일 등</a:t>
            </a:r>
            <a:r>
              <a:rPr lang="en-US" altLang="ko-KR" sz="1000" dirty="0"/>
              <a:t>)</a:t>
            </a:r>
            <a:r>
              <a:rPr lang="ko-KR" altLang="en-US" sz="1000" dirty="0"/>
              <a:t> 지원</a:t>
            </a:r>
            <a:endParaRPr lang="en-US" altLang="ko-KR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0A2FF2-1FAF-1E8A-0DFD-4EC56C0E6864}"/>
              </a:ext>
            </a:extLst>
          </p:cNvPr>
          <p:cNvSpPr txBox="1"/>
          <p:nvPr/>
        </p:nvSpPr>
        <p:spPr>
          <a:xfrm>
            <a:off x="3901999" y="4718916"/>
            <a:ext cx="2729962" cy="990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/>
              <a:t>Anthropic</a:t>
            </a:r>
            <a:r>
              <a:rPr lang="ko-KR" altLang="en-US" sz="1000" dirty="0"/>
              <a:t> </a:t>
            </a:r>
            <a:r>
              <a:rPr lang="en-US" altLang="ko-KR" sz="1000" dirty="0"/>
              <a:t>(75,000</a:t>
            </a:r>
            <a:r>
              <a:rPr lang="ko-KR" altLang="en-US" sz="1000" dirty="0"/>
              <a:t> 단어</a:t>
            </a:r>
            <a:r>
              <a:rPr lang="en-US" altLang="ko-KR" sz="1000" dirty="0"/>
              <a:t>)</a:t>
            </a:r>
            <a:r>
              <a:rPr lang="ko-KR" altLang="en-US" sz="1000" dirty="0"/>
              <a:t>에 비해 짧은 대화 문맥 </a:t>
            </a:r>
            <a:r>
              <a:rPr lang="en-US" altLang="ko-KR" sz="1000" dirty="0"/>
              <a:t>(30,000</a:t>
            </a:r>
            <a:r>
              <a:rPr lang="ko-KR" altLang="en-US" sz="1000" dirty="0"/>
              <a:t> 단어</a:t>
            </a:r>
            <a:r>
              <a:rPr lang="en-US" altLang="ko-KR" sz="1000" dirty="0"/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삼성 데이터 유출로 확인 가능한 취약한 데이터 보안</a:t>
            </a:r>
            <a:endParaRPr lang="en-US" altLang="ko-KR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8CBDEF-2902-AA65-C844-C130F05066EC}"/>
              </a:ext>
            </a:extLst>
          </p:cNvPr>
          <p:cNvSpPr txBox="1"/>
          <p:nvPr/>
        </p:nvSpPr>
        <p:spPr>
          <a:xfrm>
            <a:off x="6775137" y="4712653"/>
            <a:ext cx="2729962" cy="1221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아직 베타 수준에 이르지 못하는 개발 단계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개발 </a:t>
            </a:r>
            <a:r>
              <a:rPr lang="en-US" altLang="ko-KR" sz="1000" dirty="0"/>
              <a:t>/</a:t>
            </a:r>
            <a:r>
              <a:rPr lang="ko-KR" altLang="en-US" sz="1000" dirty="0"/>
              <a:t> 클라우드 환경에 끼워 넣기 힘든 </a:t>
            </a:r>
            <a:r>
              <a:rPr lang="en-US" altLang="ko-KR" sz="1000" dirty="0"/>
              <a:t>Customization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고객의 데이터를 자체 소프트웨어 개발에 사용</a:t>
            </a:r>
            <a:endParaRPr lang="en-US" altLang="ko-KR" sz="1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5BA1FE-925D-F885-CBDE-E9C42E94F63F}"/>
              </a:ext>
            </a:extLst>
          </p:cNvPr>
          <p:cNvCxnSpPr>
            <a:cxnSpLocks/>
          </p:cNvCxnSpPr>
          <p:nvPr/>
        </p:nvCxnSpPr>
        <p:spPr>
          <a:xfrm>
            <a:off x="3793088" y="2409377"/>
            <a:ext cx="0" cy="35309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D76B71-EE3F-142E-B51C-F54D494574AE}"/>
              </a:ext>
            </a:extLst>
          </p:cNvPr>
          <p:cNvCxnSpPr>
            <a:cxnSpLocks/>
          </p:cNvCxnSpPr>
          <p:nvPr/>
        </p:nvCxnSpPr>
        <p:spPr>
          <a:xfrm>
            <a:off x="6703549" y="2409377"/>
            <a:ext cx="0" cy="35309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32EB076-ADC1-2F8F-2DD5-CCC0BEAC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BB91-CFD6-49A4-9A9F-90F8238EA49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128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F31ED42-97B4-F48F-6F49-DA390B78D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791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7B8176E-ACCD-2594-B4AA-8DD19C702458}"/>
              </a:ext>
            </a:extLst>
          </p:cNvPr>
          <p:cNvSpPr/>
          <p:nvPr/>
        </p:nvSpPr>
        <p:spPr>
          <a:xfrm>
            <a:off x="7943102" y="81"/>
            <a:ext cx="1962898" cy="685791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BE8EF7-22DA-916B-C170-0A6BBBEBCA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113" y="343652"/>
            <a:ext cx="2496547" cy="317500"/>
          </a:xfrm>
          <a:prstGeom prst="rect">
            <a:avLst/>
          </a:prstGeom>
        </p:spPr>
      </p:pic>
      <p:sp>
        <p:nvSpPr>
          <p:cNvPr id="79" name="사다리꼴 204">
            <a:extLst>
              <a:ext uri="{FF2B5EF4-FFF2-40B4-BE49-F238E27FC236}">
                <a16:creationId xmlns:a16="http://schemas.microsoft.com/office/drawing/2014/main" id="{D8FCFF48-4ECB-FBF3-50E0-174F093B46D3}"/>
              </a:ext>
            </a:extLst>
          </p:cNvPr>
          <p:cNvSpPr/>
          <p:nvPr/>
        </p:nvSpPr>
        <p:spPr>
          <a:xfrm>
            <a:off x="276837" y="2626596"/>
            <a:ext cx="9352325" cy="1209504"/>
          </a:xfrm>
          <a:prstGeom prst="trapezoid">
            <a:avLst>
              <a:gd name="adj" fmla="val 386618"/>
            </a:avLst>
          </a:prstGeom>
          <a:gradFill flip="none" rotWithShape="1">
            <a:gsLst>
              <a:gs pos="0">
                <a:schemeClr val="bg1">
                  <a:alpha val="42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6D147D1-333A-40B9-3F5F-54CCD63E87B1}"/>
              </a:ext>
            </a:extLst>
          </p:cNvPr>
          <p:cNvGrpSpPr/>
          <p:nvPr/>
        </p:nvGrpSpPr>
        <p:grpSpPr>
          <a:xfrm>
            <a:off x="4542042" y="2054900"/>
            <a:ext cx="876937" cy="737978"/>
            <a:chOff x="4552326" y="2130679"/>
            <a:chExt cx="876937" cy="737978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BA2BA5D-7817-78D8-7C57-2F27C6748FED}"/>
                </a:ext>
              </a:extLst>
            </p:cNvPr>
            <p:cNvSpPr txBox="1"/>
            <p:nvPr/>
          </p:nvSpPr>
          <p:spPr>
            <a:xfrm>
              <a:off x="4552326" y="2468547"/>
              <a:ext cx="8769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/>
                <a:t>초개인화  콘텐츠 추천</a:t>
              </a:r>
              <a:endParaRPr lang="en-US" altLang="ko-KR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Right Arrow 71">
              <a:extLst>
                <a:ext uri="{FF2B5EF4-FFF2-40B4-BE49-F238E27FC236}">
                  <a16:creationId xmlns:a16="http://schemas.microsoft.com/office/drawing/2014/main" id="{7E8809BC-EE03-F3D0-7929-AD6AE6D84911}"/>
                </a:ext>
              </a:extLst>
            </p:cNvPr>
            <p:cNvSpPr/>
            <p:nvPr/>
          </p:nvSpPr>
          <p:spPr>
            <a:xfrm>
              <a:off x="4552326" y="2221449"/>
              <a:ext cx="876937" cy="196975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타원 131">
              <a:extLst>
                <a:ext uri="{FF2B5EF4-FFF2-40B4-BE49-F238E27FC236}">
                  <a16:creationId xmlns:a16="http://schemas.microsoft.com/office/drawing/2014/main" id="{0319730B-404F-661F-782E-71F04942BE30}"/>
                </a:ext>
              </a:extLst>
            </p:cNvPr>
            <p:cNvSpPr/>
            <p:nvPr/>
          </p:nvSpPr>
          <p:spPr>
            <a:xfrm>
              <a:off x="4810794" y="2130679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8" name="그림 132" descr="폰트, 그래픽, 상징, 원이(가) 표시된 사진&#10;&#10;자동 생성된 설명">
              <a:extLst>
                <a:ext uri="{FF2B5EF4-FFF2-40B4-BE49-F238E27FC236}">
                  <a16:creationId xmlns:a16="http://schemas.microsoft.com/office/drawing/2014/main" id="{12A9C943-2697-23E2-6EF8-FA1C2115339D}"/>
                </a:ext>
              </a:extLst>
            </p:cNvPr>
            <p:cNvPicPr>
              <a:picLocks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6794" y="2168537"/>
              <a:ext cx="288000" cy="284284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8F9EDC2-0BB4-EB43-BFCD-E30DD18F653F}"/>
              </a:ext>
            </a:extLst>
          </p:cNvPr>
          <p:cNvSpPr txBox="1"/>
          <p:nvPr/>
        </p:nvSpPr>
        <p:spPr>
          <a:xfrm>
            <a:off x="276836" y="336687"/>
            <a:ext cx="6965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생성형 </a:t>
            </a:r>
            <a:r>
              <a:rPr lang="en-US" altLang="ko-KR" b="1" dirty="0">
                <a:latin typeface="+mj-ea"/>
                <a:ea typeface="+mj-ea"/>
              </a:rPr>
              <a:t>AI </a:t>
            </a:r>
            <a:r>
              <a:rPr lang="ko-KR" altLang="en-US" b="1" dirty="0">
                <a:latin typeface="+mj-ea"/>
                <a:ea typeface="+mj-ea"/>
              </a:rPr>
              <a:t>추천 시스템이 제시하는 </a:t>
            </a:r>
            <a:r>
              <a:rPr lang="en-US" altLang="ko-KR" b="1" dirty="0">
                <a:latin typeface="+mj-ea"/>
                <a:ea typeface="+mj-ea"/>
              </a:rPr>
              <a:t>SVOD </a:t>
            </a:r>
            <a:r>
              <a:rPr lang="ko-KR" altLang="en-US" b="1" dirty="0">
                <a:latin typeface="+mj-ea"/>
                <a:ea typeface="+mj-ea"/>
              </a:rPr>
              <a:t>스트리밍 서비스의 </a:t>
            </a:r>
            <a:endParaRPr lang="en-US" altLang="ko-KR" b="1" dirty="0">
              <a:latin typeface="+mj-ea"/>
              <a:ea typeface="+mj-ea"/>
            </a:endParaRPr>
          </a:p>
          <a:p>
            <a:r>
              <a:rPr lang="ko-KR" altLang="en-US" b="1" dirty="0">
                <a:latin typeface="+mj-ea"/>
                <a:ea typeface="+mj-ea"/>
              </a:rPr>
              <a:t>미래 전망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BB63A7-E8DA-6069-7AC9-3802F081C6ED}"/>
              </a:ext>
            </a:extLst>
          </p:cNvPr>
          <p:cNvSpPr txBox="1"/>
          <p:nvPr/>
        </p:nvSpPr>
        <p:spPr>
          <a:xfrm>
            <a:off x="1237222" y="849235"/>
            <a:ext cx="7394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 </a:t>
            </a:r>
            <a:endParaRPr lang="en-US" altLang="ko-KR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D5623A5-4C7A-D06A-FACD-1F23D32A9792}"/>
              </a:ext>
            </a:extLst>
          </p:cNvPr>
          <p:cNvSpPr/>
          <p:nvPr/>
        </p:nvSpPr>
        <p:spPr>
          <a:xfrm>
            <a:off x="276839" y="3840621"/>
            <a:ext cx="9355562" cy="24105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BA3A56-CCB1-0F60-BE5C-682FC86961B8}"/>
              </a:ext>
            </a:extLst>
          </p:cNvPr>
          <p:cNvSpPr/>
          <p:nvPr/>
        </p:nvSpPr>
        <p:spPr>
          <a:xfrm>
            <a:off x="276839" y="6095039"/>
            <a:ext cx="853741" cy="1470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추천 시스템</a:t>
            </a:r>
            <a:endParaRPr lang="en-US" sz="1000" b="1" dirty="0"/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E9BA9640-BD67-A24F-9819-0424429F9FAB}"/>
              </a:ext>
            </a:extLst>
          </p:cNvPr>
          <p:cNvSpPr/>
          <p:nvPr/>
        </p:nvSpPr>
        <p:spPr>
          <a:xfrm>
            <a:off x="278457" y="4994352"/>
            <a:ext cx="9355562" cy="84823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A56DCF-34EC-F96D-EE1C-D00375EAFDFA}"/>
              </a:ext>
            </a:extLst>
          </p:cNvPr>
          <p:cNvSpPr/>
          <p:nvPr/>
        </p:nvSpPr>
        <p:spPr>
          <a:xfrm>
            <a:off x="276839" y="3849765"/>
            <a:ext cx="853740" cy="1290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고객</a:t>
            </a:r>
            <a:endParaRPr lang="en-US" sz="10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571734-0ACE-B7C6-5B36-D23820434475}"/>
              </a:ext>
            </a:extLst>
          </p:cNvPr>
          <p:cNvSpPr/>
          <p:nvPr/>
        </p:nvSpPr>
        <p:spPr>
          <a:xfrm>
            <a:off x="767861" y="5018763"/>
            <a:ext cx="36000" cy="3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809610D-DCE9-0BA1-551B-5765E1A666D5}"/>
              </a:ext>
            </a:extLst>
          </p:cNvPr>
          <p:cNvSpPr/>
          <p:nvPr/>
        </p:nvSpPr>
        <p:spPr>
          <a:xfrm>
            <a:off x="1692181" y="5018763"/>
            <a:ext cx="36000" cy="3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E609D62-A5E7-D42E-1072-705780FFC4FC}"/>
              </a:ext>
            </a:extLst>
          </p:cNvPr>
          <p:cNvSpPr/>
          <p:nvPr/>
        </p:nvSpPr>
        <p:spPr>
          <a:xfrm>
            <a:off x="2616501" y="5018763"/>
            <a:ext cx="36000" cy="3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D325172-BB98-5C30-B98C-9A1923478090}"/>
              </a:ext>
            </a:extLst>
          </p:cNvPr>
          <p:cNvSpPr/>
          <p:nvPr/>
        </p:nvSpPr>
        <p:spPr>
          <a:xfrm>
            <a:off x="3540821" y="5018763"/>
            <a:ext cx="36000" cy="3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67B8B3E-2A71-5477-7A2F-B38948A21917}"/>
              </a:ext>
            </a:extLst>
          </p:cNvPr>
          <p:cNvSpPr/>
          <p:nvPr/>
        </p:nvSpPr>
        <p:spPr>
          <a:xfrm>
            <a:off x="4465141" y="5018763"/>
            <a:ext cx="36000" cy="3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805C9F2-FB99-EE75-9BD2-EB233CFDE34D}"/>
              </a:ext>
            </a:extLst>
          </p:cNvPr>
          <p:cNvSpPr/>
          <p:nvPr/>
        </p:nvSpPr>
        <p:spPr>
          <a:xfrm>
            <a:off x="5389461" y="5018763"/>
            <a:ext cx="36000" cy="3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7C92269-6170-08CC-3654-721D9E08580D}"/>
              </a:ext>
            </a:extLst>
          </p:cNvPr>
          <p:cNvSpPr/>
          <p:nvPr/>
        </p:nvSpPr>
        <p:spPr>
          <a:xfrm>
            <a:off x="6313781" y="5018763"/>
            <a:ext cx="36000" cy="3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476D68-EFF1-8B36-0858-1771780D107D}"/>
              </a:ext>
            </a:extLst>
          </p:cNvPr>
          <p:cNvSpPr txBox="1"/>
          <p:nvPr/>
        </p:nvSpPr>
        <p:spPr>
          <a:xfrm>
            <a:off x="258837" y="4529038"/>
            <a:ext cx="1054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나 심심한데 뭘 볼지 모르겠어</a:t>
            </a:r>
            <a:r>
              <a:rPr lang="en-US" altLang="ko-KR" sz="800" dirty="0"/>
              <a:t>.</a:t>
            </a:r>
            <a:r>
              <a:rPr lang="ko-KR" altLang="en-US" sz="800" dirty="0"/>
              <a:t> 영화 추천해 줘</a:t>
            </a:r>
            <a:r>
              <a:rPr lang="en-US" altLang="ko-KR" sz="800" dirty="0"/>
              <a:t>!</a:t>
            </a:r>
            <a:endParaRPr 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014C06-48C2-5705-1072-1697FB3A782A}"/>
              </a:ext>
            </a:extLst>
          </p:cNvPr>
          <p:cNvSpPr txBox="1"/>
          <p:nvPr/>
        </p:nvSpPr>
        <p:spPr>
          <a:xfrm>
            <a:off x="1185036" y="5080089"/>
            <a:ext cx="10540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지금 가장 인기있는 영화 </a:t>
            </a:r>
            <a:r>
              <a:rPr lang="en-US" altLang="ko-KR" sz="800" dirty="0"/>
              <a:t>10</a:t>
            </a:r>
            <a:r>
              <a:rPr lang="ko-KR" altLang="en-US" sz="800" dirty="0"/>
              <a:t>개를 </a:t>
            </a:r>
            <a:r>
              <a:rPr lang="ko-KR" altLang="en-US" sz="800" dirty="0" err="1"/>
              <a:t>뽑아드릴게요</a:t>
            </a:r>
            <a:r>
              <a:rPr lang="en-US" altLang="ko-KR" sz="800" dirty="0"/>
              <a:t>!</a:t>
            </a:r>
          </a:p>
          <a:p>
            <a:pPr algn="ctr"/>
            <a:r>
              <a:rPr lang="en-US" altLang="ko-KR" sz="800" dirty="0"/>
              <a:t>1.</a:t>
            </a:r>
            <a:r>
              <a:rPr lang="ko-KR" altLang="en-US" sz="800" dirty="0"/>
              <a:t> </a:t>
            </a:r>
            <a:r>
              <a:rPr lang="en-US" altLang="ko-KR" sz="800" dirty="0"/>
              <a:t>~</a:t>
            </a:r>
          </a:p>
          <a:p>
            <a:pPr algn="ctr"/>
            <a:r>
              <a:rPr lang="ko-KR" altLang="en-US" sz="800" dirty="0"/>
              <a:t> </a:t>
            </a:r>
            <a:r>
              <a:rPr lang="en-US" altLang="ko-KR" sz="800" dirty="0"/>
              <a:t>…</a:t>
            </a:r>
          </a:p>
          <a:p>
            <a:pPr algn="ctr"/>
            <a:r>
              <a:rPr lang="en-US" altLang="ko-KR" sz="800" dirty="0"/>
              <a:t>10.</a:t>
            </a:r>
            <a:r>
              <a:rPr lang="ko-KR" altLang="en-US" sz="800" dirty="0"/>
              <a:t> </a:t>
            </a:r>
            <a:r>
              <a:rPr lang="en-US" altLang="ko-KR" sz="800" dirty="0"/>
              <a:t>~</a:t>
            </a:r>
          </a:p>
          <a:p>
            <a:pPr algn="ctr"/>
            <a:r>
              <a:rPr lang="ko-KR" altLang="en-US" sz="800" dirty="0"/>
              <a:t>어떠세요</a:t>
            </a:r>
            <a:r>
              <a:rPr lang="en-US" altLang="ko-KR" sz="800" dirty="0"/>
              <a:t>?</a:t>
            </a:r>
            <a:endParaRPr lang="en-US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980E5F-1BF5-3D6E-3965-604D8CED0F8A}"/>
              </a:ext>
            </a:extLst>
          </p:cNvPr>
          <p:cNvSpPr txBox="1"/>
          <p:nvPr/>
        </p:nvSpPr>
        <p:spPr>
          <a:xfrm>
            <a:off x="2111235" y="4159706"/>
            <a:ext cx="1054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음</a:t>
            </a:r>
            <a:r>
              <a:rPr lang="en-US" altLang="ko-KR" sz="800" dirty="0"/>
              <a:t>..</a:t>
            </a:r>
            <a:r>
              <a:rPr lang="ko-KR" altLang="en-US" sz="800" dirty="0"/>
              <a:t> 나는 </a:t>
            </a:r>
            <a:r>
              <a:rPr lang="ko-KR" altLang="en-US" sz="800" dirty="0" err="1"/>
              <a:t>쿠엔틴</a:t>
            </a:r>
            <a:r>
              <a:rPr lang="ko-KR" altLang="en-US" sz="800" dirty="0"/>
              <a:t> </a:t>
            </a:r>
            <a:r>
              <a:rPr lang="ko-KR" altLang="en-US" sz="800" dirty="0" err="1"/>
              <a:t>타란티노의</a:t>
            </a:r>
            <a:r>
              <a:rPr lang="ko-KR" altLang="en-US" sz="800" dirty="0"/>
              <a:t> </a:t>
            </a:r>
            <a:r>
              <a:rPr lang="en-US" altLang="ko-KR" sz="800" dirty="0"/>
              <a:t>The Hateful Eight</a:t>
            </a:r>
            <a:r>
              <a:rPr lang="ko-KR" altLang="en-US" sz="800" dirty="0"/>
              <a:t>을 좋아해</a:t>
            </a:r>
            <a:r>
              <a:rPr lang="en-US" altLang="ko-KR" sz="800" dirty="0"/>
              <a:t>!</a:t>
            </a:r>
            <a:r>
              <a:rPr lang="ko-KR" altLang="en-US" sz="800" dirty="0"/>
              <a:t> 혹시 그와 비슷한 영화 추천해 줄 수 </a:t>
            </a:r>
            <a:r>
              <a:rPr lang="ko-KR" altLang="en-US" sz="800" dirty="0" err="1"/>
              <a:t>있니</a:t>
            </a:r>
            <a:r>
              <a:rPr lang="en-US" altLang="ko-KR" sz="800" dirty="0"/>
              <a:t>?</a:t>
            </a:r>
            <a:r>
              <a:rPr lang="ko-KR" altLang="en-US" sz="800" dirty="0"/>
              <a:t> </a:t>
            </a:r>
            <a:endParaRPr lang="en-US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675AE0-E4B9-C4ED-FE32-34B068ECA060}"/>
              </a:ext>
            </a:extLst>
          </p:cNvPr>
          <p:cNvSpPr txBox="1"/>
          <p:nvPr/>
        </p:nvSpPr>
        <p:spPr>
          <a:xfrm>
            <a:off x="3037532" y="5080089"/>
            <a:ext cx="10540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그럼요</a:t>
            </a:r>
            <a:r>
              <a:rPr lang="en-US" altLang="ko-KR" sz="800" dirty="0"/>
              <a:t>!</a:t>
            </a:r>
            <a:r>
              <a:rPr lang="ko-KR" altLang="en-US" sz="800" dirty="0"/>
              <a:t> 저희 플랫폼에 올라와 있는 </a:t>
            </a:r>
            <a:r>
              <a:rPr lang="en-US" altLang="ko-KR" sz="800" dirty="0"/>
              <a:t>The Hateful Eight</a:t>
            </a:r>
            <a:r>
              <a:rPr lang="ko-KR" altLang="en-US" sz="800" dirty="0"/>
              <a:t>과 비슷하고 고객님이 </a:t>
            </a:r>
            <a:r>
              <a:rPr lang="ko-KR" altLang="en-US" sz="800" dirty="0" err="1"/>
              <a:t>좋아하실만한</a:t>
            </a:r>
            <a:r>
              <a:rPr lang="ko-KR" altLang="en-US" sz="800" dirty="0"/>
              <a:t>  영화 리스트를 </a:t>
            </a:r>
            <a:r>
              <a:rPr lang="ko-KR" altLang="en-US" sz="800" dirty="0" err="1"/>
              <a:t>뽑아드릴게요</a:t>
            </a:r>
            <a:r>
              <a:rPr lang="en-US" altLang="ko-KR" sz="800" dirty="0"/>
              <a:t>!</a:t>
            </a:r>
            <a:endParaRPr lang="en-US" sz="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F1F183-9A7B-20A8-B3AE-295246B68170}"/>
              </a:ext>
            </a:extLst>
          </p:cNvPr>
          <p:cNvSpPr txBox="1"/>
          <p:nvPr/>
        </p:nvSpPr>
        <p:spPr>
          <a:xfrm>
            <a:off x="3963633" y="5080089"/>
            <a:ext cx="1054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1. ~</a:t>
            </a:r>
          </a:p>
          <a:p>
            <a:pPr algn="ctr"/>
            <a:r>
              <a:rPr lang="en-US" altLang="ko-KR" sz="800" dirty="0"/>
              <a:t>…</a:t>
            </a:r>
          </a:p>
          <a:p>
            <a:pPr algn="ctr"/>
            <a:r>
              <a:rPr lang="en-US" altLang="ko-KR" sz="800" dirty="0"/>
              <a:t>10.</a:t>
            </a:r>
            <a:r>
              <a:rPr lang="ko-KR" altLang="en-US" sz="800" dirty="0"/>
              <a:t> </a:t>
            </a:r>
            <a:r>
              <a:rPr lang="en-US" altLang="ko-KR" sz="800" dirty="0"/>
              <a:t>~</a:t>
            </a:r>
          </a:p>
          <a:p>
            <a:pPr algn="ctr"/>
            <a:r>
              <a:rPr lang="ko-KR" altLang="en-US" sz="800" dirty="0"/>
              <a:t>이 영화들은 어떠세요</a:t>
            </a:r>
            <a:r>
              <a:rPr lang="en-US" altLang="ko-KR" sz="800" dirty="0"/>
              <a:t>?</a:t>
            </a:r>
            <a:endParaRPr lang="en-US" sz="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81C3ED-98C0-8D30-05BB-96A33DE782E7}"/>
              </a:ext>
            </a:extLst>
          </p:cNvPr>
          <p:cNvSpPr txBox="1"/>
          <p:nvPr/>
        </p:nvSpPr>
        <p:spPr>
          <a:xfrm>
            <a:off x="4888940" y="4159706"/>
            <a:ext cx="1054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난 드라마 장르의 영화가 좋은데</a:t>
            </a:r>
            <a:r>
              <a:rPr lang="en-US" altLang="ko-KR" sz="800" dirty="0"/>
              <a:t>,</a:t>
            </a:r>
            <a:r>
              <a:rPr lang="ko-KR" altLang="en-US" sz="800" dirty="0"/>
              <a:t> 혹시 리스트에 드라마 장르에 들어가는 영화도 </a:t>
            </a:r>
            <a:r>
              <a:rPr lang="ko-KR" altLang="en-US" sz="800" dirty="0" err="1"/>
              <a:t>있니</a:t>
            </a:r>
            <a:r>
              <a:rPr lang="en-US" altLang="ko-KR" sz="800" dirty="0"/>
              <a:t>?</a:t>
            </a:r>
            <a:endParaRPr lang="en-US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2F8386-0F81-DB08-DDC2-6344B20420BE}"/>
              </a:ext>
            </a:extLst>
          </p:cNvPr>
          <p:cNvSpPr txBox="1"/>
          <p:nvPr/>
        </p:nvSpPr>
        <p:spPr>
          <a:xfrm>
            <a:off x="5812968" y="5080089"/>
            <a:ext cx="1054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네</a:t>
            </a:r>
            <a:r>
              <a:rPr lang="en-US" altLang="ko-KR" sz="800" dirty="0"/>
              <a:t>!</a:t>
            </a:r>
            <a:r>
              <a:rPr lang="ko-KR" altLang="en-US" sz="800" dirty="0"/>
              <a:t> </a:t>
            </a:r>
            <a:r>
              <a:rPr lang="en-US" altLang="ko-KR" sz="800" dirty="0"/>
              <a:t>3</a:t>
            </a:r>
            <a:r>
              <a:rPr lang="ko-KR" altLang="en-US" sz="800" dirty="0"/>
              <a:t>번 </a:t>
            </a:r>
            <a:r>
              <a:rPr lang="en-US" altLang="ko-KR" sz="800" dirty="0"/>
              <a:t>~</a:t>
            </a:r>
            <a:r>
              <a:rPr lang="ko-KR" altLang="en-US" sz="800" dirty="0"/>
              <a:t> 영화가 </a:t>
            </a:r>
            <a:r>
              <a:rPr lang="en-US" altLang="ko-KR" sz="800" dirty="0"/>
              <a:t>@</a:t>
            </a:r>
            <a:r>
              <a:rPr lang="ko-KR" altLang="en-US" sz="800" dirty="0"/>
              <a:t>명의 </a:t>
            </a:r>
            <a:r>
              <a:rPr lang="ko-KR" altLang="en-US" sz="800" dirty="0" err="1"/>
              <a:t>고객님들에</a:t>
            </a:r>
            <a:r>
              <a:rPr lang="ko-KR" altLang="en-US" sz="800" dirty="0"/>
              <a:t> 의해 드라마 장르로 정의되어 있어요</a:t>
            </a:r>
            <a:r>
              <a:rPr lang="en-US" altLang="ko-KR" sz="800" dirty="0"/>
              <a:t>!</a:t>
            </a:r>
            <a:endParaRPr lang="en-US" sz="8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36BAE4F-554C-098C-014D-47E6B618ECF5}"/>
              </a:ext>
            </a:extLst>
          </p:cNvPr>
          <p:cNvSpPr/>
          <p:nvPr/>
        </p:nvSpPr>
        <p:spPr>
          <a:xfrm>
            <a:off x="7242670" y="5018763"/>
            <a:ext cx="36000" cy="3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FC35CAC-A59A-9496-74F2-9A0A293A3919}"/>
              </a:ext>
            </a:extLst>
          </p:cNvPr>
          <p:cNvSpPr txBox="1"/>
          <p:nvPr/>
        </p:nvSpPr>
        <p:spPr>
          <a:xfrm>
            <a:off x="6733647" y="4282817"/>
            <a:ext cx="1054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이거 오리지널 콘텐츠구나</a:t>
            </a:r>
            <a:r>
              <a:rPr lang="en-US" altLang="ko-KR" sz="800" dirty="0"/>
              <a:t>?</a:t>
            </a:r>
            <a:r>
              <a:rPr lang="ko-KR" altLang="en-US" sz="800" dirty="0"/>
              <a:t> 난 </a:t>
            </a:r>
            <a:r>
              <a:rPr lang="en-US" altLang="ko-KR" sz="800" dirty="0"/>
              <a:t>~</a:t>
            </a:r>
            <a:r>
              <a:rPr lang="ko-KR" altLang="en-US" sz="800" dirty="0"/>
              <a:t> 배우가 좋은데</a:t>
            </a:r>
            <a:r>
              <a:rPr lang="en-US" altLang="ko-KR" sz="800" dirty="0"/>
              <a:t>,</a:t>
            </a:r>
            <a:r>
              <a:rPr lang="ko-KR" altLang="en-US" sz="800" dirty="0"/>
              <a:t> 혹시 이 배우도 여기 출연해</a:t>
            </a:r>
            <a:r>
              <a:rPr lang="en-US" altLang="ko-KR" sz="800" dirty="0"/>
              <a:t>?</a:t>
            </a:r>
            <a:endParaRPr lang="en-US" sz="8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F69ED86-E10A-4219-A64B-B0BCA842B02D}"/>
              </a:ext>
            </a:extLst>
          </p:cNvPr>
          <p:cNvSpPr/>
          <p:nvPr/>
        </p:nvSpPr>
        <p:spPr>
          <a:xfrm>
            <a:off x="8171326" y="5018763"/>
            <a:ext cx="36000" cy="3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9FB436-11FF-F10E-2575-1CF4BCD08ECF}"/>
              </a:ext>
            </a:extLst>
          </p:cNvPr>
          <p:cNvSpPr txBox="1"/>
          <p:nvPr/>
        </p:nvSpPr>
        <p:spPr>
          <a:xfrm>
            <a:off x="7662303" y="5080089"/>
            <a:ext cx="1054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네</a:t>
            </a:r>
            <a:r>
              <a:rPr lang="en-US" altLang="ko-KR" sz="800" dirty="0"/>
              <a:t>,</a:t>
            </a:r>
            <a:r>
              <a:rPr lang="ko-KR" altLang="en-US" sz="800" dirty="0"/>
              <a:t> 그 배우도 여기 출연해요</a:t>
            </a:r>
            <a:r>
              <a:rPr lang="en-US" altLang="ko-KR" sz="800" dirty="0"/>
              <a:t>~</a:t>
            </a:r>
            <a:endParaRPr lang="en-US" sz="800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10F3083-81F4-AE2D-B434-B29B49EDE604}"/>
              </a:ext>
            </a:extLst>
          </p:cNvPr>
          <p:cNvSpPr/>
          <p:nvPr/>
        </p:nvSpPr>
        <p:spPr>
          <a:xfrm>
            <a:off x="9086743" y="5018763"/>
            <a:ext cx="36000" cy="3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E722B9-34B8-1836-6182-58B7FEE77B55}"/>
              </a:ext>
            </a:extLst>
          </p:cNvPr>
          <p:cNvSpPr txBox="1"/>
          <p:nvPr/>
        </p:nvSpPr>
        <p:spPr>
          <a:xfrm>
            <a:off x="8577720" y="4405928"/>
            <a:ext cx="1054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오</a:t>
            </a:r>
            <a:r>
              <a:rPr lang="en-US" altLang="ko-KR" sz="800" dirty="0"/>
              <a:t>~</a:t>
            </a:r>
            <a:r>
              <a:rPr lang="ko-KR" altLang="en-US" sz="800" dirty="0"/>
              <a:t> 너무 재밌겠는데</a:t>
            </a:r>
            <a:r>
              <a:rPr lang="en-US" altLang="ko-KR" sz="800" dirty="0"/>
              <a:t>?</a:t>
            </a:r>
            <a:r>
              <a:rPr lang="ko-KR" altLang="en-US" sz="800" dirty="0"/>
              <a:t> 그럼 한 번 </a:t>
            </a:r>
            <a:r>
              <a:rPr lang="ko-KR" altLang="en-US" sz="800" dirty="0" err="1"/>
              <a:t>봐야겠다</a:t>
            </a:r>
            <a:r>
              <a:rPr lang="en-US" altLang="ko-KR" sz="800" dirty="0"/>
              <a:t>!</a:t>
            </a:r>
            <a:r>
              <a:rPr lang="ko-KR" altLang="en-US" sz="800" dirty="0"/>
              <a:t> 고마워</a:t>
            </a:r>
            <a:r>
              <a:rPr lang="en-US" altLang="ko-KR" sz="800" dirty="0"/>
              <a:t>!</a:t>
            </a:r>
            <a:endParaRPr lang="en-US" sz="8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E991177-AEA8-482C-A483-8D127F3F1A8E}"/>
              </a:ext>
            </a:extLst>
          </p:cNvPr>
          <p:cNvSpPr/>
          <p:nvPr/>
        </p:nvSpPr>
        <p:spPr>
          <a:xfrm>
            <a:off x="6421196" y="1885285"/>
            <a:ext cx="3042946" cy="175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산업 </a:t>
            </a:r>
            <a:r>
              <a:rPr lang="ko-KR" altLang="en-US" sz="1000" b="1" dirty="0" err="1">
                <a:solidFill>
                  <a:schemeClr val="tx1"/>
                </a:solidFill>
              </a:rPr>
              <a:t>內</a:t>
            </a:r>
            <a:r>
              <a:rPr lang="ko-KR" altLang="en-US" sz="1000" b="1" dirty="0">
                <a:solidFill>
                  <a:schemeClr val="tx1"/>
                </a:solidFill>
              </a:rPr>
              <a:t> 경쟁력 증진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FFCFC2E-AB9A-7A40-0BFC-7D56DCC92806}"/>
              </a:ext>
            </a:extLst>
          </p:cNvPr>
          <p:cNvCxnSpPr>
            <a:cxnSpLocks/>
          </p:cNvCxnSpPr>
          <p:nvPr/>
        </p:nvCxnSpPr>
        <p:spPr>
          <a:xfrm>
            <a:off x="6421196" y="2125407"/>
            <a:ext cx="3042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6183668B-279E-2786-2014-25F45AABBC46}"/>
              </a:ext>
            </a:extLst>
          </p:cNvPr>
          <p:cNvSpPr txBox="1"/>
          <p:nvPr/>
        </p:nvSpPr>
        <p:spPr>
          <a:xfrm>
            <a:off x="6422142" y="2189783"/>
            <a:ext cx="3042000" cy="5289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고객이 추천 시스템을 통해 </a:t>
            </a:r>
            <a:r>
              <a:rPr lang="en-US" altLang="ko-KR" sz="1000" dirty="0"/>
              <a:t>”</a:t>
            </a:r>
            <a:r>
              <a:rPr lang="ko-KR" altLang="en-US" sz="1000" dirty="0"/>
              <a:t>볼 것 많은 서비스</a:t>
            </a:r>
            <a:r>
              <a:rPr lang="en-US" altLang="ko-KR" sz="1000" dirty="0"/>
              <a:t>”</a:t>
            </a:r>
            <a:r>
              <a:rPr lang="ko-KR" altLang="en-US" sz="1000" dirty="0"/>
              <a:t> 달성을 통한 </a:t>
            </a:r>
            <a:r>
              <a:rPr lang="ko-KR" altLang="en-US" sz="1000" b="1" dirty="0"/>
              <a:t>고객 경험 혁신</a:t>
            </a:r>
            <a:r>
              <a:rPr lang="ko-KR" altLang="en-US" sz="1000" dirty="0"/>
              <a:t> 및 </a:t>
            </a:r>
            <a:r>
              <a:rPr lang="ko-KR" altLang="en-US" sz="1000" b="1" dirty="0"/>
              <a:t>기존 고객 이탈 방지</a:t>
            </a:r>
            <a:endParaRPr lang="en-US" altLang="ko-KR" sz="1000" b="1" dirty="0"/>
          </a:p>
        </p:txBody>
      </p:sp>
      <p:sp>
        <p:nvSpPr>
          <p:cNvPr id="88" name="슬라이드 번호 개체 틀 87">
            <a:extLst>
              <a:ext uri="{FF2B5EF4-FFF2-40B4-BE49-F238E27FC236}">
                <a16:creationId xmlns:a16="http://schemas.microsoft.com/office/drawing/2014/main" id="{DC4FA477-AB5B-1B62-2B5F-2D5BEC74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BB91-CFD6-49A4-9A9F-90F8238EA49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5615424-8728-5A10-2373-82C65FD549D0}"/>
              </a:ext>
            </a:extLst>
          </p:cNvPr>
          <p:cNvSpPr txBox="1"/>
          <p:nvPr/>
        </p:nvSpPr>
        <p:spPr>
          <a:xfrm>
            <a:off x="489407" y="2211287"/>
            <a:ext cx="3042948" cy="2980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데이터</a:t>
            </a:r>
            <a:r>
              <a:rPr lang="ko-KR" altLang="en-US" sz="1000" dirty="0">
                <a:solidFill>
                  <a:schemeClr val="tx1"/>
                </a:solidFill>
              </a:rPr>
              <a:t> 化 </a:t>
            </a:r>
            <a:r>
              <a:rPr lang="ko-KR" altLang="en-US" sz="1000" dirty="0"/>
              <a:t>할 수 있는 고객과의 대화 </a:t>
            </a:r>
            <a:r>
              <a:rPr lang="en-US" altLang="ko-KR" sz="1000" dirty="0"/>
              <a:t>Context</a:t>
            </a:r>
            <a:r>
              <a:rPr lang="ko-KR" altLang="en-US" sz="1000" dirty="0"/>
              <a:t>를  수집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B88FBF5-782C-16FE-6F93-6915DE2FB106}"/>
              </a:ext>
            </a:extLst>
          </p:cNvPr>
          <p:cNvCxnSpPr>
            <a:cxnSpLocks/>
          </p:cNvCxnSpPr>
          <p:nvPr/>
        </p:nvCxnSpPr>
        <p:spPr>
          <a:xfrm>
            <a:off x="489408" y="2131911"/>
            <a:ext cx="3042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4A7743ED-BBBC-0047-DA0F-E8360B23B6EF}"/>
              </a:ext>
            </a:extLst>
          </p:cNvPr>
          <p:cNvSpPr/>
          <p:nvPr/>
        </p:nvSpPr>
        <p:spPr>
          <a:xfrm>
            <a:off x="489408" y="1893782"/>
            <a:ext cx="3042947" cy="158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대화 기반 데이터 수집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7E0E34-BC66-B9A0-90D2-C73517DCEF43}"/>
              </a:ext>
            </a:extLst>
          </p:cNvPr>
          <p:cNvSpPr txBox="1"/>
          <p:nvPr/>
        </p:nvSpPr>
        <p:spPr>
          <a:xfrm>
            <a:off x="490136" y="2588758"/>
            <a:ext cx="3041490" cy="2980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 dirty="0"/>
              <a:t>데이터 化 할 수 있는 고객의 뉘앙스 및 행동  수집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79A65B-6AE4-01D0-D20F-1CFB973AFDB9}"/>
              </a:ext>
            </a:extLst>
          </p:cNvPr>
          <p:cNvSpPr txBox="1"/>
          <p:nvPr/>
        </p:nvSpPr>
        <p:spPr>
          <a:xfrm>
            <a:off x="1237222" y="931531"/>
            <a:ext cx="7394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생성형 </a:t>
            </a:r>
            <a:r>
              <a:rPr lang="en-US" altLang="ko-KR" sz="1400" b="1" dirty="0"/>
              <a:t>AI </a:t>
            </a:r>
            <a:r>
              <a:rPr lang="ko-KR" altLang="en-US" sz="1400" b="1" dirty="0"/>
              <a:t>구축을 통해 고객들에게 </a:t>
            </a:r>
            <a:r>
              <a:rPr lang="en-US" altLang="ko-KR" sz="1400" b="1" dirty="0"/>
              <a:t>“</a:t>
            </a:r>
            <a:r>
              <a:rPr lang="ko-KR" altLang="en-US" sz="1400" b="1" dirty="0"/>
              <a:t>볼 것 많은 서비스</a:t>
            </a:r>
            <a:r>
              <a:rPr lang="en-US" altLang="ko-KR" sz="1400" b="1" dirty="0"/>
              <a:t>”</a:t>
            </a:r>
            <a:r>
              <a:rPr lang="ko-KR" altLang="en-US" sz="1400" b="1" dirty="0"/>
              <a:t>를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제공하고</a:t>
            </a:r>
            <a:r>
              <a:rPr lang="en-US" altLang="ko-KR" sz="1400" b="1" dirty="0"/>
              <a:t>,</a:t>
            </a:r>
          </a:p>
          <a:p>
            <a:pPr algn="ctr"/>
            <a:r>
              <a:rPr lang="ko-KR" altLang="en-US" sz="1400" b="1" dirty="0"/>
              <a:t>고객 이탈 방지를 통해 미래 </a:t>
            </a:r>
            <a:r>
              <a:rPr lang="en-US" altLang="ko-KR" sz="1400" b="1" dirty="0"/>
              <a:t>SVOD </a:t>
            </a:r>
            <a:r>
              <a:rPr lang="ko-KR" altLang="en-US" sz="1400" b="1" dirty="0"/>
              <a:t>스트리밍 산업 內 경쟁력 증진 동력으로 활용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582550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DA4D2D-4B48-F7D5-4080-2362C6322366}"/>
              </a:ext>
            </a:extLst>
          </p:cNvPr>
          <p:cNvSpPr txBox="1"/>
          <p:nvPr/>
        </p:nvSpPr>
        <p:spPr>
          <a:xfrm>
            <a:off x="2557272" y="3105834"/>
            <a:ext cx="4791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+mj-ea"/>
                <a:ea typeface="+mj-ea"/>
              </a:rPr>
              <a:t>EOD</a:t>
            </a:r>
          </a:p>
        </p:txBody>
      </p:sp>
      <p:pic>
        <p:nvPicPr>
          <p:cNvPr id="2" name="그림 13">
            <a:extLst>
              <a:ext uri="{FF2B5EF4-FFF2-40B4-BE49-F238E27FC236}">
                <a16:creationId xmlns:a16="http://schemas.microsoft.com/office/drawing/2014/main" id="{B07C4C62-AF11-337A-5D3E-90996D42A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107" y="6060704"/>
            <a:ext cx="2467786" cy="31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864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8851</TotalTime>
  <Words>1073</Words>
  <Application>Microsoft Office PowerPoint</Application>
  <PresentationFormat>A4 용지(210x297mm)</PresentationFormat>
  <Paragraphs>157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나눔스퀘어 네오 Light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이진호/ICT Division/Ackerton</dc:creator>
  <cp:lastModifiedBy>이진호/ICT Division/Ackerton</cp:lastModifiedBy>
  <cp:revision>4</cp:revision>
  <dcterms:created xsi:type="dcterms:W3CDTF">2023-12-14T01:43:07Z</dcterms:created>
  <dcterms:modified xsi:type="dcterms:W3CDTF">2024-01-02T04:58:56Z</dcterms:modified>
</cp:coreProperties>
</file>