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59" r:id="rId3"/>
    <p:sldId id="262" r:id="rId4"/>
    <p:sldId id="264" r:id="rId5"/>
    <p:sldId id="265" r:id="rId6"/>
    <p:sldId id="256" r:id="rId7"/>
    <p:sldId id="266" r:id="rId8"/>
  </p:sldIdLst>
  <p:sldSz cx="9144000" cy="6858000" type="screen4x3"/>
  <p:notesSz cx="9926638" cy="6797675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4" clrIdx="0">
    <p:extLst>
      <p:ext uri="{19B8F6BF-5375-455C-9EA6-DF929625EA0E}">
        <p15:presenceInfo xmlns:p15="http://schemas.microsoft.com/office/powerpoint/2012/main" userId="333c01e00843fe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8A"/>
    <a:srgbClr val="8497B0"/>
    <a:srgbClr val="FF6600"/>
    <a:srgbClr val="4AC43E"/>
    <a:srgbClr val="00215F"/>
    <a:srgbClr val="CCE9AD"/>
    <a:srgbClr val="DAE3F3"/>
    <a:srgbClr val="F7F7F7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89392" autoAdjust="0"/>
  </p:normalViewPr>
  <p:slideViewPr>
    <p:cSldViewPr>
      <p:cViewPr varScale="1">
        <p:scale>
          <a:sx n="114" d="100"/>
          <a:sy n="114" d="100"/>
        </p:scale>
        <p:origin x="1332" y="108"/>
      </p:cViewPr>
      <p:guideLst>
        <p:guide pos="158"/>
        <p:guide orient="horz" pos="799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0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2EDD9-8487-475C-85A5-EB4FCB029D76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7427-C442-43A6-A48F-45F0693D2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7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4F9C-4B34-4890-8104-AB4B0A55BE56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537C-0A29-4F56-8BC3-47B36DFEA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6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47981" y="531432"/>
            <a:ext cx="8694838" cy="4571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71381" y="6368178"/>
            <a:ext cx="8694838" cy="4571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슬라이드 번호 개체 틀 1031"/>
          <p:cNvSpPr>
            <a:spLocks noGrp="1"/>
          </p:cNvSpPr>
          <p:nvPr>
            <p:ph type="sldNum" sz="quarter" idx="12"/>
          </p:nvPr>
        </p:nvSpPr>
        <p:spPr>
          <a:xfrm>
            <a:off x="6937528" y="6356351"/>
            <a:ext cx="2057400" cy="365125"/>
          </a:xfrm>
        </p:spPr>
        <p:txBody>
          <a:bodyPr/>
          <a:lstStyle/>
          <a:p>
            <a:fld id="{6395DBF6-2A23-40A8-A352-8AAB4DFC94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7" y="6483269"/>
            <a:ext cx="674156" cy="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14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BFE-807B-4502-AE72-9759AB389969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DBF6-2A23-40A8-A352-8AAB4DFC94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7036-1D2C-45DB-9554-00C5AD96719C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1988840"/>
            <a:ext cx="49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P100 </a:t>
            </a:r>
            <a:r>
              <a:rPr lang="en-US" altLang="ko-KR" dirty="0" err="1"/>
              <a:t>PowerBank</a:t>
            </a:r>
            <a:r>
              <a:rPr lang="en-US" altLang="ko-KR" dirty="0"/>
              <a:t> </a:t>
            </a:r>
            <a:r>
              <a:rPr lang="ko-KR" altLang="en-US" dirty="0"/>
              <a:t>기구 및 문제 기능 설계 검토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8572"/>
              </p:ext>
            </p:extLst>
          </p:nvPr>
        </p:nvGraphicFramePr>
        <p:xfrm>
          <a:off x="1398700" y="3284984"/>
          <a:ext cx="6773700" cy="2520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6871">
                  <a:extLst>
                    <a:ext uri="{9D8B030D-6E8A-4147-A177-3AD203B41FA5}">
                      <a16:colId xmlns:a16="http://schemas.microsoft.com/office/drawing/2014/main" val="2235170932"/>
                    </a:ext>
                  </a:extLst>
                </a:gridCol>
                <a:gridCol w="4966829">
                  <a:extLst>
                    <a:ext uri="{9D8B030D-6E8A-4147-A177-3AD203B41FA5}">
                      <a16:colId xmlns:a16="http://schemas.microsoft.com/office/drawing/2014/main" val="1585759376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제품명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PowerBank BMS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57892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모델명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P100_8SBL_200A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17277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보드명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+mn-lt"/>
                          <a:ea typeface="+mn-ea"/>
                          <a:cs typeface="+mn-cs"/>
                        </a:rPr>
                        <a:t>HU24PB001B-8S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74606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S/W </a:t>
                      </a:r>
                      <a:r>
                        <a:rPr lang="ko-KR" sz="1800" kern="100">
                          <a:effectLst/>
                        </a:rPr>
                        <a:t>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PBS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382679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H/W Version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A.1.0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11238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S/W Version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1.0.0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14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SCP </a:t>
            </a:r>
            <a:r>
              <a:rPr lang="ko-KR" altLang="en-US" sz="1600" dirty="0"/>
              <a:t>사양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439248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SCP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제품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180975" lvl="1">
              <a:lnSpc>
                <a:spcPct val="1500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- SFM-14120(4S)</a:t>
            </a:r>
          </a:p>
          <a:p>
            <a:pPr marL="180975" lvl="1">
              <a:lnSpc>
                <a:spcPct val="1500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- SFM-30120(8S)</a:t>
            </a:r>
          </a:p>
          <a:p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2. SFM-14120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Current : 120A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Rated Voltage : 80VDC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Rated Breaking Capacity : 300A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Operating Voltage : 10.8 to 18.0VDC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Heater Resistance : 1.8 to 2.7 Ohm 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3. SFM-30120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Current : 120A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Rated Voltage : 80VDC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Rated Breaking Capacity : 300A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Operating Voltage : 18.9 to 31.5VDC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Heater Resistance : 5.5 to 8.3 Ohm </a:t>
            </a:r>
          </a:p>
          <a:p>
            <a:endParaRPr lang="en-US" altLang="ko-KR" sz="1100" dirty="0">
              <a:latin typeface="Arial" pitchFamily="34" charset="0"/>
              <a:cs typeface="Arial" pitchFamily="34" charset="0"/>
            </a:endParaRPr>
          </a:p>
          <a:p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1" y="692696"/>
            <a:ext cx="544000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SCP </a:t>
            </a:r>
            <a:r>
              <a:rPr lang="ko-KR" altLang="en-US" sz="1600" dirty="0">
                <a:latin typeface="Arial" pitchFamily="34" charset="0"/>
                <a:cs typeface="Arial" pitchFamily="34" charset="0"/>
              </a:rPr>
              <a:t>장착</a:t>
            </a:r>
            <a:r>
              <a:rPr lang="en-US" altLang="ko-KR" sz="1600" dirty="0"/>
              <a:t> </a:t>
            </a:r>
            <a:r>
              <a:rPr lang="ko-KR" altLang="en-US" sz="1600" dirty="0"/>
              <a:t>방안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SCP PCB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장착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구성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61" y="5640550"/>
            <a:ext cx="801838" cy="5960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93111" y="5021100"/>
            <a:ext cx="801838" cy="596083"/>
          </a:xfrm>
          <a:prstGeom prst="rect">
            <a:avLst/>
          </a:prstGeom>
        </p:spPr>
      </p:pic>
      <p:cxnSp>
        <p:nvCxnSpPr>
          <p:cNvPr id="12" name="직선 연결선 11"/>
          <p:cNvCxnSpPr>
            <a:stCxn id="10" idx="2"/>
          </p:cNvCxnSpPr>
          <p:nvPr/>
        </p:nvCxnSpPr>
        <p:spPr>
          <a:xfrm>
            <a:off x="7194030" y="5021100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94030" y="6236633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945036" y="5021100"/>
            <a:ext cx="0" cy="12155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2925" y="5453844"/>
            <a:ext cx="10446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>
              <a:lnSpc>
                <a:spcPct val="1500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60 ~ 65mm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9552" y="1422411"/>
            <a:ext cx="5542624" cy="28083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1572" y="2214499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FET Part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1422411"/>
            <a:ext cx="288032" cy="236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절연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9400" y="1052736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PACK+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790" y="1791066"/>
            <a:ext cx="1580926" cy="2147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BMIC Part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5404" y="2950530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BATT+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5952" y="1313451"/>
            <a:ext cx="1572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BUSBAR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두께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: 2T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넓이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: 15~16mm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732" y="1493208"/>
            <a:ext cx="606236" cy="297858"/>
          </a:xfrm>
          <a:prstGeom prst="rect">
            <a:avLst/>
          </a:prstGeom>
          <a:solidFill>
            <a:srgbClr val="FF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445383" y="1538836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93111" y="2015463"/>
            <a:ext cx="307288" cy="3104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0532" y="2358515"/>
            <a:ext cx="99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Terminal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- BR-119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08" y="2785514"/>
            <a:ext cx="2541470" cy="1026509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484721" y="1587785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210157" y="2526577"/>
            <a:ext cx="584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>
              <a:lnSpc>
                <a:spcPct val="1500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M5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385" y="1537331"/>
            <a:ext cx="1589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PCB : 4Layer , 1.6T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06901" y="1537605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746239" y="1586554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1232" y="3378433"/>
            <a:ext cx="801838" cy="5960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85147" y="3383313"/>
            <a:ext cx="801838" cy="596083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113430" y="3284220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152768" y="3333169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51890" y="3283194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491228" y="333214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822045" y="3875402"/>
            <a:ext cx="672377" cy="297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65169" y="4244766"/>
            <a:ext cx="995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Shunt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7595" y="474108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* Shunt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위치 및 연결 다른 방안이 있는지 검토 필요함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845940" y="1000509"/>
            <a:ext cx="1144364" cy="297858"/>
          </a:xfrm>
          <a:prstGeom prst="rect">
            <a:avLst/>
          </a:prstGeom>
          <a:solidFill>
            <a:srgbClr val="FF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5989496" y="108749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321609" y="108749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742865" y="1087492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306153" y="1000509"/>
            <a:ext cx="699567" cy="297858"/>
          </a:xfrm>
          <a:prstGeom prst="rect">
            <a:avLst/>
          </a:prstGeom>
          <a:solidFill>
            <a:srgbClr val="FF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7449709" y="108749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7781822" y="108749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>
            <a:off x="7688106" y="1002569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688106" y="1298367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36765" y="1000509"/>
            <a:ext cx="0" cy="2978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200122" y="999427"/>
            <a:ext cx="93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>
              <a:lnSpc>
                <a:spcPct val="150000"/>
              </a:lnSpc>
            </a:pPr>
            <a:r>
              <a:rPr lang="en-US" altLang="ko-KR" sz="800" dirty="0">
                <a:latin typeface="Arial" pitchFamily="34" charset="0"/>
                <a:cs typeface="Arial" pitchFamily="34" charset="0"/>
              </a:rPr>
              <a:t>15 ~ 16mm</a:t>
            </a:r>
          </a:p>
        </p:txBody>
      </p:sp>
      <p:cxnSp>
        <p:nvCxnSpPr>
          <p:cNvPr id="36" name="직선 화살표 연결선 35"/>
          <p:cNvCxnSpPr>
            <a:endCxn id="48" idx="3"/>
          </p:cNvCxnSpPr>
          <p:nvPr/>
        </p:nvCxnSpPr>
        <p:spPr>
          <a:xfrm flipH="1">
            <a:off x="5646853" y="3160068"/>
            <a:ext cx="773783" cy="229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7883501" y="855293"/>
            <a:ext cx="187884" cy="24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48568" y="635868"/>
            <a:ext cx="1044624" cy="29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>
              <a:lnSpc>
                <a:spcPct val="1500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Hole : 5.5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184975" y="1422411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39660" y="4230723"/>
            <a:ext cx="1183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95536" y="1422411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-62513" y="2532213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150mm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539552" y="3812023"/>
            <a:ext cx="0" cy="749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6082176" y="3812023"/>
            <a:ext cx="0" cy="749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39551" y="4375571"/>
            <a:ext cx="55426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93122" y="4418111"/>
            <a:ext cx="458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190mm 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574" y="3909647"/>
            <a:ext cx="1164117" cy="605136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447651" y="3855942"/>
            <a:ext cx="672377" cy="297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2449882" y="3902794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2489220" y="3951743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928653" y="3911457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2967991" y="3960406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354270" y="3853302"/>
            <a:ext cx="2392045" cy="297858"/>
          </a:xfrm>
          <a:prstGeom prst="rect">
            <a:avLst/>
          </a:prstGeom>
          <a:solidFill>
            <a:srgbClr val="FF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452418" y="3899110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491756" y="3948059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27608" y="3899906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3766946" y="3948855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117469" y="3897678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156807" y="3946627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60079" y="3899501"/>
            <a:ext cx="194963" cy="21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499417" y="3948450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2196049" y="3573016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BATT-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71952" y="3583830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PACK-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867830" y="3965526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346601" y="3974189"/>
            <a:ext cx="118702" cy="12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방열판</a:t>
            </a:r>
            <a:r>
              <a:rPr lang="ko-KR" altLang="en-US" sz="1600" dirty="0"/>
              <a:t> 구성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544" y="69269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>
                <a:latin typeface="Arial" pitchFamily="34" charset="0"/>
                <a:cs typeface="Arial" pitchFamily="34" charset="0"/>
              </a:rPr>
              <a:t>방열판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사양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35242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Arial" pitchFamily="34" charset="0"/>
                <a:cs typeface="Arial" pitchFamily="34" charset="0"/>
              </a:rPr>
              <a:t>재질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알루미늄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35242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Arial" pitchFamily="34" charset="0"/>
                <a:cs typeface="Arial" pitchFamily="34" charset="0"/>
              </a:rPr>
              <a:t>두께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: 2T</a:t>
            </a:r>
          </a:p>
          <a:p>
            <a:pPr marL="35242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Arial" pitchFamily="34" charset="0"/>
                <a:cs typeface="Arial" pitchFamily="34" charset="0"/>
              </a:rPr>
              <a:t>절연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: BATT+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PACK+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부분은 최소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2mm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간격 유지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35242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Arial" pitchFamily="34" charset="0"/>
                <a:cs typeface="Arial" pitchFamily="34" charset="0"/>
              </a:rPr>
              <a:t>고정 방법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하기 사진과 같이 너트 삽입 예상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차 샘플 제작하여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BMS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발열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TEST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발열 문제 발생 시 두께를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000" dirty="0">
                <a:latin typeface="Arial" pitchFamily="34" charset="0"/>
                <a:cs typeface="Arial" pitchFamily="34" charset="0"/>
              </a:rPr>
              <a:t>높이 거나 기구 벽면에 부착하는 방법도 고려해야함  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endParaRPr lang="en-US" altLang="ko-K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7797" y="1590459"/>
            <a:ext cx="2659701" cy="3675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2" y="2262356"/>
            <a:ext cx="3895800" cy="194646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63787" y="2564904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PACK+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0574" y="3205873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BATT+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570406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BATT-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604" y="3570406"/>
            <a:ext cx="670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PACK-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6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STM32F Boot Mode </a:t>
            </a:r>
            <a:r>
              <a:rPr lang="ko-KR" altLang="en-US" sz="1600" dirty="0"/>
              <a:t>방안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544" y="692696"/>
            <a:ext cx="7776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Boot Mode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설정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286625" cy="19526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83568" y="2348880"/>
            <a:ext cx="71287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7544" y="3140968"/>
            <a:ext cx="8208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Boot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모드 설정은 외부 스위치 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Boot1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GND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고정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Boot0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ON/OFF(VCC or GND)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하면 가능하며 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 MCU 64Pin -&gt; 100Pin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변경 필요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Boot0 VCC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연결 후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Reset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해야만 진입 가능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>
              <a:buAutoNum type="arabicPeriod" startAt="3"/>
            </a:pPr>
            <a:r>
              <a:rPr lang="en-US" altLang="ko-KR" sz="1100" dirty="0"/>
              <a:t>Bootloader configuration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" y="3791508"/>
            <a:ext cx="5924825" cy="20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2407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RAJ240100 4S , 8S </a:t>
            </a:r>
            <a:r>
              <a:rPr lang="ko-KR" altLang="en-US" sz="1600" dirty="0"/>
              <a:t>선택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544" y="692696"/>
            <a:ext cx="77768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RAJ240100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제품의 경우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Chip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특성이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Cell Sensing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미사용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Pin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은 마지막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Cell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과 연결 해야함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Arial" pitchFamily="34" charset="0"/>
                <a:cs typeface="Arial" pitchFamily="34" charset="0"/>
              </a:rPr>
              <a:t>4S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설정 방안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Cell Sensing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케이블 연결 시 </a:t>
            </a:r>
            <a:r>
              <a:rPr lang="ko-KR" altLang="en-US" sz="1100" dirty="0" err="1">
                <a:latin typeface="Arial" pitchFamily="34" charset="0"/>
                <a:cs typeface="Arial" pitchFamily="34" charset="0"/>
              </a:rPr>
              <a:t>하네스를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4S ~8S 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까지 묶는 방법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</a:t>
            </a:r>
            <a:r>
              <a:rPr lang="ko-KR" altLang="en-US" sz="1100" dirty="0" err="1">
                <a:latin typeface="Arial" pitchFamily="34" charset="0"/>
                <a:cs typeface="Arial" pitchFamily="34" charset="0"/>
              </a:rPr>
              <a:t>슬라이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스위치로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ON/OFF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하여 설정 방법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     - PCB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에 저항으로 연결하는 방법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6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휴네이트_일반배포_템플릿.potx" id="{4DD54EB9-DEDE-467D-90A4-A9D9392E00BF}" vid="{BBE0A658-697D-497C-B386-C8D8C6182488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휴네이트_일반배포_템플릿.potx" id="{4DD54EB9-DEDE-467D-90A4-A9D9392E00BF}" vid="{BBF1F094-FF71-479C-9499-77DBEB3EB2D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휴네이트_일반배포_템플릿</Template>
  <TotalTime>873</TotalTime>
  <Words>342</Words>
  <Application>Microsoft Office PowerPoint</Application>
  <PresentationFormat>화면 슬라이드 쇼(4:3)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vr</cp:lastModifiedBy>
  <cp:revision>41</cp:revision>
  <cp:lastPrinted>2017-01-20T00:38:04Z</cp:lastPrinted>
  <dcterms:created xsi:type="dcterms:W3CDTF">2024-08-05T07:09:06Z</dcterms:created>
  <dcterms:modified xsi:type="dcterms:W3CDTF">2024-10-21T05:48:46Z</dcterms:modified>
</cp:coreProperties>
</file>