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79" r:id="rId4"/>
    <p:sldId id="280" r:id="rId5"/>
    <p:sldId id="281" r:id="rId6"/>
    <p:sldId id="282" r:id="rId7"/>
    <p:sldId id="277" r:id="rId8"/>
    <p:sldId id="278" r:id="rId9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D"/>
    <a:srgbClr val="E3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3" autoAdjust="0"/>
    <p:restoredTop sz="70863" autoAdjust="0"/>
  </p:normalViewPr>
  <p:slideViewPr>
    <p:cSldViewPr snapToGrid="0">
      <p:cViewPr varScale="1">
        <p:scale>
          <a:sx n="37" d="100"/>
          <a:sy n="37" d="100"/>
        </p:scale>
        <p:origin x="4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3DDE-903C-4F5C-B43F-74C596815A05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25CC0-F9C7-48F8-8D7B-E7FEE5EE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</a:t>
            </a:r>
            <a:endParaRPr lang="en-US" altLang="ko-KR"/>
          </a:p>
          <a:p>
            <a:r>
              <a:rPr lang="en-US" altLang="ko-KR"/>
              <a:t>1. </a:t>
            </a:r>
            <a:r>
              <a:rPr lang="ko-KR" altLang="en-US"/>
              <a:t>지난 학기 프로젝트와의 다른 점 말하기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현장 검증 방식에 대한 연구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8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공통 클라이언트로 인한 불안정</a:t>
            </a:r>
            <a:r>
              <a:rPr lang="en-US" altLang="ko-KR"/>
              <a:t>, </a:t>
            </a:r>
            <a:r>
              <a:rPr lang="ko-KR" altLang="en-US"/>
              <a:t>서로가 서로를 충돌</a:t>
            </a:r>
            <a:endParaRPr lang="en-US" altLang="ko-KR"/>
          </a:p>
          <a:p>
            <a:r>
              <a:rPr lang="ko-KR" altLang="en-US"/>
              <a:t>이리저리 꼬인 소스코드로 인한 무거운 애플리케이션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)</a:t>
            </a:r>
          </a:p>
          <a:p>
            <a:r>
              <a:rPr lang="ko-KR" altLang="en-US"/>
              <a:t>소스코드 재작성</a:t>
            </a:r>
            <a:r>
              <a:rPr lang="en-US" altLang="ko-KR"/>
              <a:t>, </a:t>
            </a:r>
            <a:r>
              <a:rPr lang="ko-KR" altLang="en-US"/>
              <a:t>알고리즘 간결화를 통한 가벼운 애플리케이션 구현 </a:t>
            </a:r>
            <a:r>
              <a:rPr lang="en-US" altLang="ko-KR"/>
              <a:t>-&gt; </a:t>
            </a:r>
            <a:r>
              <a:rPr lang="ko-KR" altLang="en-US"/>
              <a:t>고도화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직전학기 무거웠던 애플리케이션에서 더 나아가기 위하여</a:t>
            </a:r>
            <a:endParaRPr lang="en-US" altLang="ko-KR" dirty="0"/>
          </a:p>
          <a:p>
            <a:r>
              <a:rPr lang="ko-KR" altLang="en-US" dirty="0"/>
              <a:t>눈에 직접 보이지 않는</a:t>
            </a:r>
            <a:r>
              <a:rPr lang="en-US" altLang="ko-KR" dirty="0"/>
              <a:t>, </a:t>
            </a:r>
            <a:r>
              <a:rPr lang="ko-KR" altLang="en-US" dirty="0"/>
              <a:t>백</a:t>
            </a:r>
            <a:r>
              <a:rPr lang="en-US" altLang="ko-KR" dirty="0"/>
              <a:t>-</a:t>
            </a:r>
            <a:r>
              <a:rPr lang="ko-KR" altLang="en-US" dirty="0" err="1"/>
              <a:t>엔드적인</a:t>
            </a:r>
            <a:r>
              <a:rPr lang="ko-KR" altLang="en-US" dirty="0"/>
              <a:t> 부분으로</a:t>
            </a:r>
            <a:endParaRPr lang="en-US" altLang="ko-KR" dirty="0"/>
          </a:p>
          <a:p>
            <a:r>
              <a:rPr lang="ko-KR" altLang="en-US" dirty="0"/>
              <a:t>소스코드 재작성을 통하여 </a:t>
            </a:r>
            <a:r>
              <a:rPr lang="ko-KR" altLang="en-US" dirty="0" err="1"/>
              <a:t>잔존해있는</a:t>
            </a:r>
            <a:r>
              <a:rPr lang="ko-KR" altLang="en-US" dirty="0"/>
              <a:t> 더미 코드나 스파게티 코드 등을 제거하고</a:t>
            </a:r>
            <a:endParaRPr lang="en-US" altLang="ko-KR" dirty="0"/>
          </a:p>
          <a:p>
            <a:r>
              <a:rPr lang="ko-KR" altLang="en-US" dirty="0"/>
              <a:t>높은 트래픽을 유발했던 알고리즘을 간결하게 </a:t>
            </a:r>
            <a:r>
              <a:rPr lang="ko-KR" altLang="en-US" dirty="0" err="1"/>
              <a:t>재작성하여</a:t>
            </a:r>
            <a:endParaRPr lang="en-US" altLang="ko-KR" dirty="0"/>
          </a:p>
          <a:p>
            <a:r>
              <a:rPr lang="ko-KR" altLang="en-US" dirty="0"/>
              <a:t>가벼운 애플리케이션을 구현하고자 하였다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추가로 개발이 된 사항에 대해서는</a:t>
            </a:r>
            <a:endParaRPr lang="en-US" altLang="ko-KR" dirty="0"/>
          </a:p>
          <a:p>
            <a:r>
              <a:rPr lang="ko-KR" altLang="en-US" dirty="0"/>
              <a:t>버스 노선도와 정류장 위치를 상용 맵 </a:t>
            </a:r>
            <a:r>
              <a:rPr lang="en-US" altLang="ko-KR" dirty="0"/>
              <a:t>API</a:t>
            </a:r>
            <a:r>
              <a:rPr lang="ko-KR" altLang="en-US" dirty="0"/>
              <a:t>를 이용하여 지도 위에 그리는 기능이 있고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60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버스 탑승 처리를 위한 </a:t>
            </a:r>
            <a:r>
              <a:rPr lang="en-US" altLang="ko-KR" dirty="0"/>
              <a:t>QR </a:t>
            </a:r>
            <a:r>
              <a:rPr lang="ko-KR" altLang="en-US" dirty="0"/>
              <a:t>코드 스캔 기능을 넣었고 관련 이벤트 처리도 완료하였습니다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25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 기능은 현재 개발 착수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4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현장 검증 테스트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목원대학교에서 가상의 노선을 만들어 현장 검증 방식을 테스트한다고 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가상으로 정류장을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설정한 가상 정류장 주위로 위도</a:t>
            </a:r>
            <a:r>
              <a:rPr lang="en-US" altLang="ko-KR" dirty="0"/>
              <a:t>, </a:t>
            </a:r>
            <a:r>
              <a:rPr lang="ko-KR" altLang="en-US" dirty="0"/>
              <a:t>경도를 알아내어 범위를 만든다</a:t>
            </a:r>
            <a:r>
              <a:rPr lang="en-US" altLang="ko-KR" dirty="0"/>
              <a:t>. </a:t>
            </a:r>
            <a:r>
              <a:rPr lang="ko-KR" altLang="en-US" dirty="0"/>
              <a:t>차량이 해당 범위 내에 위치하면 해당 정류장에 진입함으로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현재는 이런 방식으로 논의 중이고 곧 개발에 착수할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관련해서는 계속 연구 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6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E762-B21B-8B83-1129-994C291E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9BDC6-8666-C507-A8D0-485DC8E5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42C80-A0AC-55C1-DF12-FCB0BB7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07A6A-49D0-A90B-6A29-6466AB51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7C91B-3F08-841A-CEBE-747233D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2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CA04-7139-0604-261C-A19A684E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88091-52F1-3502-10F8-915EE1D9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25DAC-6727-2F5D-39A3-4F5F2A7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AB26-F8F9-94D5-51BE-8D6E907F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556D1-A6BD-D29D-DF55-EE7CE4CA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947A2-9525-87C8-6E1A-C7B64A8B8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36B85-6D8A-990D-0124-4A12328B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3B125-4926-9590-871C-2A5AA81D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3D2AF-209A-71AF-3F9D-2797A1F6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22E94-AA66-54B6-475A-9150E3C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7EA2A-8455-A0E8-F335-0796320C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22A7-E69B-DB7D-B6A5-2F0EC903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3427-C7BB-B53D-6307-CC88263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ECF25-D85F-DAF4-9BC0-6747EC24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A016A-1627-E702-FFC5-96C90315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842F9-6EF4-B860-B3BD-1528CCAF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955D8-F393-F4CD-E390-36EE5724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7367-51D3-B49F-79F1-B028282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411A-151A-37D8-1984-CB51D433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6B97D-B107-6903-A343-BC97AB6F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21B69-4BA1-303A-D11E-0D1914CF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1A7DD-1F2C-9266-C04C-FE21037D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32548-55D7-2445-722B-DFD9B53E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CEB17-32CB-9ED0-C7A7-D891D720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A04D5-474F-7218-F0CE-EE343D6D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ED021-E58D-9B95-A105-79D32C4C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587C-C6A3-0E2C-814F-CB16A2F7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F8B1A-6C65-5295-2EB9-BE61424E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AE116-A10C-E18D-C1E8-983DF53C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5DD57-7509-D6E9-6823-CB957E542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073F7-18A1-551D-89BE-E86DA9BE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DAF9D-063D-A28E-E74C-C0236C7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21011-AF4A-B835-6415-07E6038F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3F593-1373-B5B0-45C1-51D9B9A0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64F-7567-2538-8B63-CDA0B47A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C2CC2-1FE1-C3CC-6243-CE3ABA72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144AD-0ADD-2ABA-3094-06A7593E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90108-5D20-B537-1DC4-E9553FEA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9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B25AF-7089-250B-0155-A00CEBC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A6512-149C-240F-8966-590D84E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0B19A-A934-BABB-DEBD-D377F41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BE90-3B8F-7821-92CA-277CA0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F40F2-97E5-F728-2C92-9D32816B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84DD5-B700-4107-D954-34E5DDBE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82FA6-FD0B-571D-05A3-3F3692F7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FADB9-5402-765E-A108-B22146F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66482-65AB-A0F0-33DE-5CC3E60D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A13D-EECE-01BF-DB3F-43FE8725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3FE21-BAE3-D06C-4C3C-FD12AC0A3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3481D-280A-B77A-B34B-CE65ACE0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B21D3-3C19-9F68-8F0B-B6D4839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A09DC-4132-4097-FFA4-F07BED9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BCE46-4416-DF56-A1EA-F65BC88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11F42-99F3-42B1-8F3E-1A1B1B10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8B79-2DD7-9F5F-0FDC-8CEB44EB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7305C-56D3-F10A-4F0E-1B46BB86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178E-C1FB-4C98-8883-45155A18A24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A2DB-5E58-54BD-56F4-48687324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EA2D-C077-FA47-F1DD-F4FE50F6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School Bus Clicker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</a:t>
            </a:r>
            <a:r>
              <a:rPr lang="ko-KR" altLang="en-US" sz="2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김민석</a:t>
            </a:r>
            <a:r>
              <a:rPr lang="en-US" altLang="ko-KR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</a:t>
            </a:r>
            <a:r>
              <a: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김진  김종민  김정훈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차이점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4" name="그림 3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B061CEDF-8AC9-96B8-CF26-D406D5F9F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7039" r="14178"/>
          <a:stretch/>
        </p:blipFill>
        <p:spPr>
          <a:xfrm>
            <a:off x="2716696" y="150895"/>
            <a:ext cx="3167269" cy="6556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70A34-BD4C-38F4-15A9-883B1A87F229}"/>
              </a:ext>
            </a:extLst>
          </p:cNvPr>
          <p:cNvSpPr txBox="1"/>
          <p:nvPr/>
        </p:nvSpPr>
        <p:spPr>
          <a:xfrm>
            <a:off x="6095999" y="194637"/>
            <a:ext cx="5843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r>
              <a:rPr kumimoji="0" lang="en-US" altLang="ko-KR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kumimoji="0" lang="ko-KR" altLang="en-US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시외 통학버스 예약</a:t>
            </a:r>
            <a:endParaRPr kumimoji="0" lang="en-US" altLang="ko-KR" sz="36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 정보 확인</a:t>
            </a:r>
            <a:endParaRPr lang="en-US" altLang="ko-KR" sz="3600" baseline="0" dirty="0">
              <a:solidFill>
                <a:prstClr val="black">
                  <a:lumMod val="65000"/>
                  <a:lumOff val="35000"/>
                </a:prst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 취소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학생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r>
              <a:rPr kumimoji="0" lang="en-US" altLang="ko-KR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kumimoji="0" lang="ko-KR" altLang="en-US" sz="3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버스기사용 공통</a:t>
            </a:r>
            <a:endParaRPr kumimoji="0" lang="en-US" altLang="ko-KR" sz="36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클라이언트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C099A-C633-A7CE-7709-A3815CD2F1BD}"/>
              </a:ext>
            </a:extLst>
          </p:cNvPr>
          <p:cNvSpPr txBox="1"/>
          <p:nvPr/>
        </p:nvSpPr>
        <p:spPr>
          <a:xfrm>
            <a:off x="6095998" y="3106655"/>
            <a:ext cx="5843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애플리케이션을 가볍게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버스기사용 클라이언트 분리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 노선도 확인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정류장 위치 확인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탑승 확인 </a:t>
            </a:r>
            <a:r>
              <a:rPr lang="en-US" altLang="ko-KR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QR </a:t>
            </a: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코드 인식</a:t>
            </a:r>
            <a:r>
              <a:rPr lang="en-US" altLang="ko-KR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기능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도착 예정 정류장 정보 확인</a:t>
            </a:r>
            <a:endParaRPr lang="en-US" altLang="ko-KR" sz="36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12E9008-1F61-F35B-D798-23E6E10B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95" y="63262"/>
            <a:ext cx="3129670" cy="66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SW</a:t>
            </a: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고도화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8" name="그림 7" descr="텍스트, 스크린샷, 모니터, 블랙이(가) 표시된 사진&#10;&#10;자동 생성된 설명">
            <a:extLst>
              <a:ext uri="{FF2B5EF4-FFF2-40B4-BE49-F238E27FC236}">
                <a16:creationId xmlns:a16="http://schemas.microsoft.com/office/drawing/2014/main" id="{E8AC6362-06DB-AFBE-0B6C-C1230190EB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 t="3865" r="22935" b="6665"/>
          <a:stretch/>
        </p:blipFill>
        <p:spPr>
          <a:xfrm>
            <a:off x="2358886" y="707887"/>
            <a:ext cx="7474227" cy="5089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CC552B-7A97-9A34-C1A8-772790F0FAEC}"/>
              </a:ext>
            </a:extLst>
          </p:cNvPr>
          <p:cNvSpPr txBox="1"/>
          <p:nvPr/>
        </p:nvSpPr>
        <p:spPr>
          <a:xfrm>
            <a:off x="2358887" y="5999089"/>
            <a:ext cx="747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소스코드 재작성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 간결화</a:t>
            </a:r>
          </a:p>
        </p:txBody>
      </p:sp>
    </p:spTree>
    <p:extLst>
      <p:ext uri="{BB962C8B-B14F-4D97-AF65-F5344CB8AC3E}">
        <p14:creationId xmlns:p14="http://schemas.microsoft.com/office/powerpoint/2010/main" val="3384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개발 사항</a:t>
            </a: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354B6A88-C846-A858-0F6D-4EF4CBBFA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3" b="15758"/>
          <a:stretch/>
        </p:blipFill>
        <p:spPr>
          <a:xfrm>
            <a:off x="6096000" y="185497"/>
            <a:ext cx="3840990" cy="6487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1F7F1-280E-884F-150D-7A7173614374}"/>
              </a:ext>
            </a:extLst>
          </p:cNvPr>
          <p:cNvSpPr txBox="1"/>
          <p:nvPr/>
        </p:nvSpPr>
        <p:spPr>
          <a:xfrm>
            <a:off x="1943251" y="2274838"/>
            <a:ext cx="3231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통학버스의</a:t>
            </a:r>
            <a:endParaRPr lang="en-US" altLang="ko-KR" sz="4800" dirty="0">
              <a:solidFill>
                <a:prstClr val="black">
                  <a:lumMod val="65000"/>
                  <a:lumOff val="35000"/>
                </a:prst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노선도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정류장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표시</a:t>
            </a:r>
          </a:p>
        </p:txBody>
      </p:sp>
    </p:spTree>
    <p:extLst>
      <p:ext uri="{BB962C8B-B14F-4D97-AF65-F5344CB8AC3E}">
        <p14:creationId xmlns:p14="http://schemas.microsoft.com/office/powerpoint/2010/main" val="48217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개발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1F7F1-280E-884F-150D-7A7173614374}"/>
              </a:ext>
            </a:extLst>
          </p:cNvPr>
          <p:cNvSpPr txBox="1"/>
          <p:nvPr/>
        </p:nvSpPr>
        <p:spPr>
          <a:xfrm>
            <a:off x="1943250" y="2680883"/>
            <a:ext cx="4457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입차 처리를 위한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QR </a:t>
            </a:r>
            <a:r>
              <a:rPr lang="ko-KR" alt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코드 스캐너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0120E-9E14-564E-9EF8-98F6C524F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" b="5454"/>
          <a:stretch/>
        </p:blipFill>
        <p:spPr>
          <a:xfrm>
            <a:off x="6400799" y="73427"/>
            <a:ext cx="3570827" cy="67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1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개발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362FD-16FD-8BE6-DD90-8EEA3E293886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버스기사용 클라이언트 분리</a:t>
            </a:r>
            <a:endParaRPr lang="en-US" altLang="ko-KR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defRPr/>
            </a:pPr>
            <a:endParaRPr lang="en-US" altLang="ko-KR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도착 예정 정류장 정보 확인</a:t>
            </a:r>
            <a:endParaRPr lang="en-US" altLang="ko-KR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 위치 기준으로</a:t>
            </a:r>
            <a: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5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021FD-E784-95E6-BF36-697AE9F9E81F}"/>
              </a:ext>
            </a:extLst>
          </p:cNvPr>
          <p:cNvSpPr/>
          <p:nvPr/>
        </p:nvSpPr>
        <p:spPr>
          <a:xfrm>
            <a:off x="0" y="1"/>
            <a:ext cx="2623930" cy="707886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0" y="63262"/>
            <a:ext cx="26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현장 검증 방식</a:t>
            </a:r>
          </a:p>
        </p:txBody>
      </p:sp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004FB5E0-A304-320E-5B2C-1D4534E22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22" y="0"/>
            <a:ext cx="6416355" cy="6858000"/>
          </a:xfrm>
          <a:prstGeom prst="rect">
            <a:avLst/>
          </a:prstGeom>
        </p:spPr>
      </p:pic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F55B0CB4-D658-AA78-B5F1-B984D3592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22" y="0"/>
            <a:ext cx="6416355" cy="6858000"/>
          </a:xfrm>
          <a:prstGeom prst="rect">
            <a:avLst/>
          </a:prstGeom>
        </p:spPr>
      </p:pic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BEB86C34-6A97-D508-BBD3-768FB313C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22" y="0"/>
            <a:ext cx="6416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School Bus Clicker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4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주차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김민석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김진  김종민  김정훈</a:t>
            </a:r>
          </a:p>
        </p:txBody>
      </p:sp>
    </p:spTree>
    <p:extLst>
      <p:ext uri="{BB962C8B-B14F-4D97-AF65-F5344CB8AC3E}">
        <p14:creationId xmlns:p14="http://schemas.microsoft.com/office/powerpoint/2010/main" val="362510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279</Words>
  <Application>Microsoft Office PowerPoint</Application>
  <PresentationFormat>와이드스크린</PresentationFormat>
  <Paragraphs>69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경기천년제목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김</dc:creator>
  <cp:lastModifiedBy>진 김</cp:lastModifiedBy>
  <cp:revision>45</cp:revision>
  <dcterms:created xsi:type="dcterms:W3CDTF">2023-03-06T06:31:09Z</dcterms:created>
  <dcterms:modified xsi:type="dcterms:W3CDTF">2023-03-22T01:24:57Z</dcterms:modified>
</cp:coreProperties>
</file>