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BD9AA-0B13-46A7-AE65-0CF2FCCB473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03E8-1D11-4D4A-8A66-1F41883A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7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0D121-356A-C1E7-AD7F-706BB83B2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6D918-7E2D-4A12-AD34-97E026DB6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09987-BDB2-DEA7-BA17-A1AF416D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BB5FA-03B9-A166-7CD1-7020541F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753D-8AF1-DE4B-74BC-17D1B93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7C6C-FD7C-C52E-5093-E0DC06A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9A532-82C2-199D-B9F6-DCEF6A34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99967-2B12-C81C-4E6E-450A9819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890CC-3C60-CDE3-9A36-A5E7543C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B0B30-0B32-F26A-B7B8-7DAA1887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1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BED2D-CC45-AC81-F440-EF2C3062B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A98B74-2DF2-5ADC-99AA-825304946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D73DF-7DEC-5BCE-B5B2-887D0583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26CDB-7272-B73C-8983-E57F8A61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AC5A8-9B30-D949-45A8-DB09F336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4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60B6-A46B-32C5-56AA-4840DEA2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824B7-06BD-038C-EC36-634B4EB2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FD08C-7DA6-7FDB-2081-C316596C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2E7C-CDD4-EC5D-E6A9-38CED792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F834F-A3EE-E73F-8BBD-F80A24E9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3D-4A72-E04D-8567-C4D4D51A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954FB-D836-C6D1-9828-62E52C0D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76EBD-DB3C-6397-3C1E-BE70E2C7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570C4-34AC-5DBE-DB2C-43FEC01F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94045-DE9B-B440-359C-A4D674B2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5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89CAB-1DCD-0F0F-45C8-E2FDCAB2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FFE4E-6A44-7FB7-9ED0-6A3C90689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6DF865-EC0E-7A40-1945-CAA55E50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E32D1-0AC1-0A07-FC51-2E5B346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5C2E8-6580-107C-F8A2-19283562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40A61-58CC-58F2-5BD9-92CEE0CC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8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1A5B-26EC-FE3E-8FCD-993D2D19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B2FB9-5D69-A2EC-5AA9-D3843A3B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8C0A5-033A-7172-02BD-EDB3599FA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8EA5D-6A8A-1513-F314-DCACB05C3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C2EA7-D820-9193-CA76-D110BDF08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65E8D-7A5F-B169-ABBE-633BF3C0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A4250A-FD2C-B94A-E65E-D27CF605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027F01-73D6-556E-4DC9-E3BB6649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771D3-87B2-C4E9-9EDA-07BF7998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745D0-5F57-31E9-9AED-867E44FA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726977-1E1E-25FF-539F-52BE7D8B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8F61B-2DA0-5648-DF80-7E18BC80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8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BF3F4-76E1-F682-8C12-5E4332F0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AD8C6-BCBD-CA81-4A24-54037A4F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7979E-051A-CCBD-D16C-E5AADCA3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FD619-6E90-8341-E58E-02706E81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94D0D-439C-C2DA-8009-171E5C58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AC5DB-7185-F6C1-374E-E2CCA81D0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FEF5E-2A06-742F-1F48-6CA9093D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7470B-BD69-4493-7BD5-B8174362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9422E-B3BA-75D2-6A63-19660D0E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2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D43BB-31A0-4399-9FBB-5644967B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BC0133-B01D-D247-4C8A-C0CE4C85A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5303F-54A0-F04C-5053-EB58B8EED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93625-DCD4-18AA-16B6-84127639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F25B9-837F-F2C0-39E4-27EFA7B4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8FAD4-AD91-90CC-3E49-0B32D90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8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2EB58-1690-6E40-2EAE-5F7BE39A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A21EC-BEA2-9C7A-063F-7EC716A8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71062-13D2-AA35-07A9-7733997A9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BEAC-6F24-461D-B427-82BB3C70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158B1-7644-0694-6ECD-50C3A8B17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D6604-904A-2003-C63F-510F17B9D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1B94-8D59-4E0F-9849-79BB3D9BC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9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E05156A-EAFA-CE9A-5C93-46FA7760BA18}"/>
              </a:ext>
            </a:extLst>
          </p:cNvPr>
          <p:cNvGrpSpPr/>
          <p:nvPr/>
        </p:nvGrpSpPr>
        <p:grpSpPr>
          <a:xfrm>
            <a:off x="1822581" y="177280"/>
            <a:ext cx="3685591" cy="6503437"/>
            <a:chOff x="802433" y="186612"/>
            <a:chExt cx="3685591" cy="650343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5E9F1CC-BD56-C41F-EAF3-33FC6248BB43}"/>
                </a:ext>
              </a:extLst>
            </p:cNvPr>
            <p:cNvSpPr/>
            <p:nvPr/>
          </p:nvSpPr>
          <p:spPr>
            <a:xfrm>
              <a:off x="802433" y="186612"/>
              <a:ext cx="3685591" cy="6503437"/>
            </a:xfrm>
            <a:prstGeom prst="roundRect">
              <a:avLst>
                <a:gd name="adj" fmla="val 42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A91102-9304-F144-5B73-A09A8CF193DB}"/>
                </a:ext>
              </a:extLst>
            </p:cNvPr>
            <p:cNvSpPr/>
            <p:nvPr/>
          </p:nvSpPr>
          <p:spPr>
            <a:xfrm>
              <a:off x="928395" y="284583"/>
              <a:ext cx="3433666" cy="62888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1F0A1A-139E-670A-9B18-AA8ABD3C03E5}"/>
              </a:ext>
            </a:extLst>
          </p:cNvPr>
          <p:cNvSpPr/>
          <p:nvPr/>
        </p:nvSpPr>
        <p:spPr>
          <a:xfrm>
            <a:off x="2046515" y="457198"/>
            <a:ext cx="1541884" cy="55983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번버스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73E2F-5643-EAA6-9E2E-F8281589F8F7}"/>
              </a:ext>
            </a:extLst>
          </p:cNvPr>
          <p:cNvSpPr/>
          <p:nvPr/>
        </p:nvSpPr>
        <p:spPr>
          <a:xfrm>
            <a:off x="3714361" y="457198"/>
            <a:ext cx="1541884" cy="55983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번버스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57044-CD4B-9493-F6E3-C458682F1652}"/>
              </a:ext>
            </a:extLst>
          </p:cNvPr>
          <p:cNvSpPr/>
          <p:nvPr/>
        </p:nvSpPr>
        <p:spPr>
          <a:xfrm>
            <a:off x="2046515" y="1115006"/>
            <a:ext cx="1541884" cy="55983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번버스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6F7DC8-0AE0-CE84-4D93-4E2338C98BAC}"/>
              </a:ext>
            </a:extLst>
          </p:cNvPr>
          <p:cNvSpPr/>
          <p:nvPr/>
        </p:nvSpPr>
        <p:spPr>
          <a:xfrm>
            <a:off x="3714361" y="1115006"/>
            <a:ext cx="1541884" cy="55983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번버스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6B3D2F-0D4F-4CDC-E71C-47E9728D1BD1}"/>
              </a:ext>
            </a:extLst>
          </p:cNvPr>
          <p:cNvSpPr/>
          <p:nvPr/>
        </p:nvSpPr>
        <p:spPr>
          <a:xfrm>
            <a:off x="2046515" y="1772814"/>
            <a:ext cx="1541884" cy="55983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번버스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47002E-3D56-B394-A1C7-87D7B5684273}"/>
              </a:ext>
            </a:extLst>
          </p:cNvPr>
          <p:cNvSpPr/>
          <p:nvPr/>
        </p:nvSpPr>
        <p:spPr>
          <a:xfrm>
            <a:off x="3714361" y="1772814"/>
            <a:ext cx="1541884" cy="55983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번버스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7CF0A9-A685-B778-DDCF-E40A2515A0BD}"/>
              </a:ext>
            </a:extLst>
          </p:cNvPr>
          <p:cNvSpPr/>
          <p:nvPr/>
        </p:nvSpPr>
        <p:spPr>
          <a:xfrm>
            <a:off x="2046515" y="2430622"/>
            <a:ext cx="1541884" cy="55983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번버스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67B59E-E0DE-59F9-44CC-D6DC2EB23F33}"/>
              </a:ext>
            </a:extLst>
          </p:cNvPr>
          <p:cNvSpPr/>
          <p:nvPr/>
        </p:nvSpPr>
        <p:spPr>
          <a:xfrm>
            <a:off x="2046515" y="3088430"/>
            <a:ext cx="1541884" cy="55983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번버스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A5080A-428C-435E-1815-CA79A5A94377}"/>
              </a:ext>
            </a:extLst>
          </p:cNvPr>
          <p:cNvSpPr/>
          <p:nvPr/>
        </p:nvSpPr>
        <p:spPr>
          <a:xfrm>
            <a:off x="3714361" y="3088430"/>
            <a:ext cx="1541884" cy="55983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번버스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2D0AE6-9E87-1762-BC2F-3ED43B437992}"/>
              </a:ext>
            </a:extLst>
          </p:cNvPr>
          <p:cNvGrpSpPr/>
          <p:nvPr/>
        </p:nvGrpSpPr>
        <p:grpSpPr>
          <a:xfrm>
            <a:off x="3610169" y="4404046"/>
            <a:ext cx="208384" cy="1017037"/>
            <a:chOff x="6276392" y="1530220"/>
            <a:chExt cx="208384" cy="101703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397E8C-8649-4DC3-4BA0-D412ED37D805}"/>
                </a:ext>
              </a:extLst>
            </p:cNvPr>
            <p:cNvSpPr/>
            <p:nvPr/>
          </p:nvSpPr>
          <p:spPr>
            <a:xfrm>
              <a:off x="6279502" y="1530220"/>
              <a:ext cx="205274" cy="2052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9E6C26C-A32A-1D0C-23FD-A8990AD8C2F4}"/>
                </a:ext>
              </a:extLst>
            </p:cNvPr>
            <p:cNvSpPr/>
            <p:nvPr/>
          </p:nvSpPr>
          <p:spPr>
            <a:xfrm>
              <a:off x="6276392" y="1937657"/>
              <a:ext cx="205274" cy="2052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15BA2F5-09E7-AB4F-7AA0-3C33FA98B4BC}"/>
                </a:ext>
              </a:extLst>
            </p:cNvPr>
            <p:cNvSpPr/>
            <p:nvPr/>
          </p:nvSpPr>
          <p:spPr>
            <a:xfrm>
              <a:off x="6276392" y="2341983"/>
              <a:ext cx="205274" cy="2052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402A63-9893-15BC-C3CC-8BCF623708CF}"/>
              </a:ext>
            </a:extLst>
          </p:cNvPr>
          <p:cNvGrpSpPr/>
          <p:nvPr/>
        </p:nvGrpSpPr>
        <p:grpSpPr>
          <a:xfrm>
            <a:off x="6683829" y="177280"/>
            <a:ext cx="3685591" cy="6503437"/>
            <a:chOff x="802433" y="186612"/>
            <a:chExt cx="3685591" cy="650343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3D8F8B1-F14A-963E-EFA1-477EDE2E6160}"/>
                </a:ext>
              </a:extLst>
            </p:cNvPr>
            <p:cNvSpPr/>
            <p:nvPr/>
          </p:nvSpPr>
          <p:spPr>
            <a:xfrm>
              <a:off x="802433" y="186612"/>
              <a:ext cx="3685591" cy="6503437"/>
            </a:xfrm>
            <a:prstGeom prst="roundRect">
              <a:avLst>
                <a:gd name="adj" fmla="val 42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4CE1AC7-1292-40CF-CAC2-10070533E55E}"/>
                </a:ext>
              </a:extLst>
            </p:cNvPr>
            <p:cNvSpPr/>
            <p:nvPr/>
          </p:nvSpPr>
          <p:spPr>
            <a:xfrm>
              <a:off x="928395" y="284583"/>
              <a:ext cx="3433666" cy="62888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74E50813-89CB-554D-A7A5-E4A821FD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78630"/>
              </p:ext>
            </p:extLst>
          </p:nvPr>
        </p:nvGraphicFramePr>
        <p:xfrm>
          <a:off x="6939379" y="4483240"/>
          <a:ext cx="3184336" cy="1894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168">
                  <a:extLst>
                    <a:ext uri="{9D8B030D-6E8A-4147-A177-3AD203B41FA5}">
                      <a16:colId xmlns:a16="http://schemas.microsoft.com/office/drawing/2014/main" val="3183879997"/>
                    </a:ext>
                  </a:extLst>
                </a:gridCol>
                <a:gridCol w="1592168">
                  <a:extLst>
                    <a:ext uri="{9D8B030D-6E8A-4147-A177-3AD203B41FA5}">
                      <a16:colId xmlns:a16="http://schemas.microsoft.com/office/drawing/2014/main" val="3044551076"/>
                    </a:ext>
                  </a:extLst>
                </a:gridCol>
              </a:tblGrid>
              <a:tr h="400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이번정류장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정림삼거리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90249"/>
                  </a:ext>
                </a:extLst>
              </a:tr>
              <a:tr h="400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다음정류장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가수원</a:t>
                      </a:r>
                      <a:r>
                        <a:rPr lang="en-US" altLang="ko-KR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62361"/>
                  </a:ext>
                </a:extLst>
              </a:tr>
              <a:tr h="400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승차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하차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81888"/>
                  </a:ext>
                </a:extLst>
              </a:tr>
              <a:tr h="693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5</a:t>
                      </a:r>
                      <a:endParaRPr lang="ko-KR" altLang="en-US" sz="32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32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428264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20FCB8CE-EF49-CE84-3B01-CABF962F0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88" y="275253"/>
            <a:ext cx="3433665" cy="35969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8FD66D2-668A-CA5F-E57B-5F9455D3FF30}"/>
              </a:ext>
            </a:extLst>
          </p:cNvPr>
          <p:cNvSpPr txBox="1"/>
          <p:nvPr/>
        </p:nvSpPr>
        <p:spPr>
          <a:xfrm>
            <a:off x="6935479" y="3932975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승하차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인원이 있습니다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4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9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08서울남산체 EB</vt:lpstr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김</dc:creator>
  <cp:lastModifiedBy>진 김</cp:lastModifiedBy>
  <cp:revision>2</cp:revision>
  <dcterms:created xsi:type="dcterms:W3CDTF">2023-03-29T00:37:06Z</dcterms:created>
  <dcterms:modified xsi:type="dcterms:W3CDTF">2023-03-29T00:54:56Z</dcterms:modified>
</cp:coreProperties>
</file>