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804" autoAdjust="0"/>
  </p:normalViewPr>
  <p:slideViewPr>
    <p:cSldViewPr snapToGrid="0">
      <p:cViewPr>
        <p:scale>
          <a:sx n="75" d="100"/>
          <a:sy n="75" d="100"/>
        </p:scale>
        <p:origin x="11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8FD8-406B-4D7B-BB86-692B7835A1E4}" type="datetimeFigureOut">
              <a:rPr lang="es-EC" smtClean="0"/>
              <a:t>17/1/2025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3D721-C09A-42D1-A847-DB330C07FA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295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FD23-D6D9-4130-8299-051E430D909D}" type="datetime1">
              <a:rPr lang="es-EC" smtClean="0"/>
              <a:t>17/1/2025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10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FE4C-5EEF-4118-9DC9-63216ACCDD8B}" type="datetime1">
              <a:rPr lang="es-EC" smtClean="0"/>
              <a:t>17/1/2025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43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64EC-B7CE-45A8-9AA8-32E7B4AA3D84}" type="datetime1">
              <a:rPr lang="es-EC" smtClean="0"/>
              <a:t>17/1/2025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38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46D-3643-49BE-AA73-F442FF9292EE}" type="datetime1">
              <a:rPr lang="es-EC" smtClean="0"/>
              <a:t>17/1/2025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181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7F9-9F50-4C78-9CF8-15563464F4B0}" type="datetime1">
              <a:rPr lang="es-EC" smtClean="0"/>
              <a:t>17/1/2025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401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0085-F425-47D1-8872-F462C7B0B3C1}" type="datetime1">
              <a:rPr lang="es-EC" smtClean="0"/>
              <a:t>17/1/2025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56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ED9C-5E32-4C54-98C0-0C3958567E33}" type="datetime1">
              <a:rPr lang="es-EC" smtClean="0"/>
              <a:t>17/1/2025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4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651A-8A13-4E2B-8814-BD5C6930EB20}" type="datetime1">
              <a:rPr lang="es-EC" smtClean="0"/>
              <a:t>17/1/2025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40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2269-C354-4FC5-B7AD-685B7D533E2D}" type="datetime1">
              <a:rPr lang="es-EC" smtClean="0"/>
              <a:t>17/1/2025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01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A13-AE8C-4EE1-A8D3-719F2D096D9D}" type="datetime1">
              <a:rPr lang="es-EC" smtClean="0"/>
              <a:t>17/1/2025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76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3D3F-D5FD-4EC9-90DC-F2FE170F7BF8}" type="datetime1">
              <a:rPr lang="es-EC" smtClean="0"/>
              <a:t>17/1/2025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Jhoan Dorado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35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693E10A-B7BB-437A-9D9A-06DCD1943569}" type="datetime1">
              <a:rPr lang="es-EC" smtClean="0"/>
              <a:t>17/1/2025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s-EC"/>
              <a:t>Jhoan Dorado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47CA722-3A33-4586-B9FE-866DE7384DB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8057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520B-5C5A-3295-2AFA-313A37D1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33" y="76509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EC" dirty="0"/>
              <a:t>Cloud Computing and DevOps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0A3930-314D-5E97-1B11-EBFB1D2DF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322" y="4043920"/>
            <a:ext cx="7494270" cy="1655762"/>
          </a:xfrm>
        </p:spPr>
        <p:txBody>
          <a:bodyPr/>
          <a:lstStyle/>
          <a:p>
            <a:pPr algn="l"/>
            <a:r>
              <a:rPr lang="es-EC" dirty="0"/>
              <a:t>Conceptos de </a:t>
            </a:r>
            <a:r>
              <a:rPr lang="es-EC" dirty="0" err="1"/>
              <a:t>cloud</a:t>
            </a:r>
            <a:r>
              <a:rPr lang="es-EC" dirty="0"/>
              <a:t> </a:t>
            </a:r>
            <a:r>
              <a:rPr lang="es-EC" dirty="0" err="1"/>
              <a:t>computing</a:t>
            </a:r>
            <a:r>
              <a:rPr lang="es-EC" dirty="0"/>
              <a:t>, fundamentos de DevOps, Docker, Linux, </a:t>
            </a:r>
            <a:r>
              <a:rPr lang="es-EC" dirty="0" err="1"/>
              <a:t>git</a:t>
            </a:r>
            <a:r>
              <a:rPr lang="es-EC" dirty="0"/>
              <a:t>, AWS 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F4FE443-2A3F-254A-1C83-A74714C2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57" y="6287295"/>
            <a:ext cx="522945" cy="502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98F51D-38CF-FF05-BEEC-663761911D47}"/>
              </a:ext>
            </a:extLst>
          </p:cNvPr>
          <p:cNvSpPr txBox="1"/>
          <p:nvPr/>
        </p:nvSpPr>
        <p:spPr>
          <a:xfrm>
            <a:off x="783002" y="6299995"/>
            <a:ext cx="27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Jhoan Dorado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B250964-BF7C-5783-376E-D2BB8F747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02" y="4074675"/>
            <a:ext cx="417566" cy="417566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E51D907-17F9-9AF2-B08A-ACA6D21E9C24}"/>
              </a:ext>
            </a:extLst>
          </p:cNvPr>
          <p:cNvSpPr/>
          <p:nvPr/>
        </p:nvSpPr>
        <p:spPr>
          <a:xfrm>
            <a:off x="322433" y="6116320"/>
            <a:ext cx="11547133" cy="457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D04FBEE7-B43D-5793-DCA9-7D33EEE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1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2696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35F36-2CC6-0E74-25AD-BB09EEEE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BD371-3689-0D42-599D-438487FF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33" y="527039"/>
            <a:ext cx="9144000" cy="944886"/>
          </a:xfrm>
        </p:spPr>
        <p:txBody>
          <a:bodyPr>
            <a:normAutofit/>
          </a:bodyPr>
          <a:lstStyle/>
          <a:p>
            <a:pPr algn="l"/>
            <a:r>
              <a:rPr lang="es-EC" sz="4400" dirty="0"/>
              <a:t>Conceptos de </a:t>
            </a:r>
            <a:r>
              <a:rPr lang="es-EC" sz="4400" dirty="0" err="1"/>
              <a:t>cloud</a:t>
            </a:r>
            <a:r>
              <a:rPr lang="es-EC" sz="4400" dirty="0"/>
              <a:t> </a:t>
            </a:r>
            <a:r>
              <a:rPr lang="es-EC" sz="4400" dirty="0" err="1"/>
              <a:t>computing</a:t>
            </a:r>
            <a:endParaRPr lang="es-EC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CE5A0-CC5B-CBAE-B632-A95A16C44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02" y="1979729"/>
            <a:ext cx="7948590" cy="3748963"/>
          </a:xfrm>
        </p:spPr>
        <p:txBody>
          <a:bodyPr/>
          <a:lstStyle/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dirty="0"/>
              <a:t>¿Qué es Cloud Computing?</a:t>
            </a:r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dirty="0"/>
              <a:t>Modelos de Servicio en la Nube</a:t>
            </a:r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dirty="0"/>
              <a:t>Servicios Fundamentales de la Nube</a:t>
            </a:r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EC" dirty="0"/>
              <a:t>Conceptos de Virtualización</a:t>
            </a:r>
            <a:endParaRPr lang="es-MX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EC" dirty="0"/>
              <a:t>Escalabilidad y Elasticidad</a:t>
            </a:r>
            <a:endParaRPr lang="es-MX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EC" dirty="0"/>
              <a:t>Seguridad en la Nube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965572A-3F18-C285-E78C-E0DDCAA7D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57" y="6287295"/>
            <a:ext cx="522945" cy="502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67B3BA-BF01-AF1D-F1DD-1933C364562C}"/>
              </a:ext>
            </a:extLst>
          </p:cNvPr>
          <p:cNvSpPr txBox="1"/>
          <p:nvPr/>
        </p:nvSpPr>
        <p:spPr>
          <a:xfrm>
            <a:off x="783002" y="6299995"/>
            <a:ext cx="27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Jhoan Dorado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AF816E8-1B26-9FD8-29ED-C7D274136A5F}"/>
              </a:ext>
            </a:extLst>
          </p:cNvPr>
          <p:cNvSpPr/>
          <p:nvPr/>
        </p:nvSpPr>
        <p:spPr>
          <a:xfrm>
            <a:off x="322433" y="6116320"/>
            <a:ext cx="11547133" cy="457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A6224FF3-5D47-1BD1-4CA4-9C4AC99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2</a:t>
            </a:fld>
            <a:endParaRPr lang="es-EC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75C9EF2-ABE1-3263-9C95-6EE2BCA61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979729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8103E-8E18-21CE-497A-328EFCF4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FB80-DBD6-7189-C4D1-F8A7FD339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33" y="527039"/>
            <a:ext cx="9144000" cy="944886"/>
          </a:xfrm>
        </p:spPr>
        <p:txBody>
          <a:bodyPr>
            <a:normAutofit/>
          </a:bodyPr>
          <a:lstStyle/>
          <a:p>
            <a:pPr algn="l"/>
            <a:r>
              <a:rPr lang="es-EC" sz="4000" dirty="0"/>
              <a:t>¿Qué es Cloud Computing?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B91B4-5817-311C-537B-A3442EA71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02" y="2005130"/>
            <a:ext cx="10786698" cy="270911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EC" sz="2000" dirty="0"/>
              <a:t>Es un modelo de servicio que permite acceder a recursos informáticos a través de internet. </a:t>
            </a:r>
            <a:r>
              <a:rPr lang="es-MX" sz="2000" dirty="0"/>
              <a:t>En lugar de depender de infraestructura física local. </a:t>
            </a:r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MX" sz="2000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EC" sz="2000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EC" sz="2000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EC" sz="20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6E1636B-D0F0-F51E-5906-A9221F20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57" y="6287295"/>
            <a:ext cx="522945" cy="502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2F7970-86B7-D1C0-5288-3EDDD1DEF22C}"/>
              </a:ext>
            </a:extLst>
          </p:cNvPr>
          <p:cNvSpPr txBox="1"/>
          <p:nvPr/>
        </p:nvSpPr>
        <p:spPr>
          <a:xfrm>
            <a:off x="783002" y="6299995"/>
            <a:ext cx="27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Jhoan Dorado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D67009-291B-0F70-0F46-0AF4DECCFF73}"/>
              </a:ext>
            </a:extLst>
          </p:cNvPr>
          <p:cNvSpPr/>
          <p:nvPr/>
        </p:nvSpPr>
        <p:spPr>
          <a:xfrm>
            <a:off x="322433" y="6116320"/>
            <a:ext cx="11547133" cy="457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0FCF30B-A397-C386-BAE5-11EBD24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3</a:t>
            </a:fld>
            <a:endParaRPr lang="es-EC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B17FDDD-87E1-79DF-8104-3FD5AF72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86" y="2985258"/>
            <a:ext cx="7802146" cy="28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663A0-C1E6-508A-E232-4007B03C3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D4F29-B1FB-04B6-0281-2FFA991F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33" y="527039"/>
            <a:ext cx="9144000" cy="944886"/>
          </a:xfrm>
        </p:spPr>
        <p:txBody>
          <a:bodyPr>
            <a:normAutofit/>
          </a:bodyPr>
          <a:lstStyle/>
          <a:p>
            <a:pPr algn="l"/>
            <a:r>
              <a:rPr lang="es-EC" sz="4000" dirty="0"/>
              <a:t>¿Qué es Cloud Computing?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597CF-1F27-0D3F-5C02-01D617E9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02" y="2005130"/>
            <a:ext cx="9986598" cy="270911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000" dirty="0"/>
              <a:t>Este enfoque proporciona escalabilidad, flexibilidad, ahorro de costos y disponibilidad bajo demanda, adaptándose a las necesidades de los usuarios.</a:t>
            </a:r>
            <a:endParaRPr lang="es-EC" sz="2000" dirty="0"/>
          </a:p>
          <a:p>
            <a:pPr algn="l">
              <a:buClr>
                <a:schemeClr val="bg2">
                  <a:lumMod val="50000"/>
                  <a:lumOff val="50000"/>
                </a:schemeClr>
              </a:buClr>
            </a:pPr>
            <a:endParaRPr lang="es-MX" sz="2000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EC" sz="2000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EC" sz="2000" dirty="0"/>
          </a:p>
          <a:p>
            <a:pPr marL="342900" indent="-342900" algn="l">
              <a:buClr>
                <a:schemeClr val="bg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endParaRPr lang="es-EC" sz="20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C419276-D6D5-185D-2A84-A96F961E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57" y="6287295"/>
            <a:ext cx="522945" cy="502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0F8C82-812C-B2A8-01A1-3849E2397E09}"/>
              </a:ext>
            </a:extLst>
          </p:cNvPr>
          <p:cNvSpPr txBox="1"/>
          <p:nvPr/>
        </p:nvSpPr>
        <p:spPr>
          <a:xfrm>
            <a:off x="783002" y="6299995"/>
            <a:ext cx="27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Jhoan Dorado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5CC7F46-7102-E03D-E6CD-9E8F0B939532}"/>
              </a:ext>
            </a:extLst>
          </p:cNvPr>
          <p:cNvSpPr/>
          <p:nvPr/>
        </p:nvSpPr>
        <p:spPr>
          <a:xfrm>
            <a:off x="322433" y="6116320"/>
            <a:ext cx="11547133" cy="457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DAA20BBE-CA1B-61D3-09FB-C70A5CB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4</a:t>
            </a:fld>
            <a:endParaRPr lang="es-EC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138CDAD-83AA-3B25-BC0F-0288A6CD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551" y="2910576"/>
            <a:ext cx="6845300" cy="27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20A0C-6ACC-EB2A-B5BD-42F87BB62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7E72C-400F-26D4-06E3-A6D28106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33" y="527039"/>
            <a:ext cx="9144000" cy="944886"/>
          </a:xfrm>
        </p:spPr>
        <p:txBody>
          <a:bodyPr>
            <a:normAutofit/>
          </a:bodyPr>
          <a:lstStyle/>
          <a:p>
            <a:pPr algn="l"/>
            <a:r>
              <a:rPr lang="es-EC" sz="4400" dirty="0"/>
              <a:t>¿Qué Empresas?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5242003-821E-4329-CA3D-203655BCE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57" y="6287295"/>
            <a:ext cx="522945" cy="502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383929-FF60-B6B6-497F-F367A0098A39}"/>
              </a:ext>
            </a:extLst>
          </p:cNvPr>
          <p:cNvSpPr txBox="1"/>
          <p:nvPr/>
        </p:nvSpPr>
        <p:spPr>
          <a:xfrm>
            <a:off x="783002" y="6299995"/>
            <a:ext cx="27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Jhoan Dorado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B1AADA-8A5E-78C0-0F00-98EB8EAF5ECA}"/>
              </a:ext>
            </a:extLst>
          </p:cNvPr>
          <p:cNvSpPr/>
          <p:nvPr/>
        </p:nvSpPr>
        <p:spPr>
          <a:xfrm>
            <a:off x="322433" y="6116320"/>
            <a:ext cx="11547133" cy="457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7F894F9-6478-6DFC-5263-7F520325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5</a:t>
            </a:fld>
            <a:endParaRPr lang="es-EC" dirty="0"/>
          </a:p>
        </p:txBody>
      </p:sp>
      <p:pic>
        <p:nvPicPr>
          <p:cNvPr id="2050" name="Picture 2" descr="AWS&quot; Icon - Download for free – Iconduck">
            <a:extLst>
              <a:ext uri="{FF2B5EF4-FFF2-40B4-BE49-F238E27FC236}">
                <a16:creationId xmlns:a16="http://schemas.microsoft.com/office/drawing/2014/main" id="{90748A8F-C3FF-9F46-63A2-D6033751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8" y="2606010"/>
            <a:ext cx="2475671" cy="24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loud&quot; Icon - Download for free – Iconduck">
            <a:extLst>
              <a:ext uri="{FF2B5EF4-FFF2-40B4-BE49-F238E27FC236}">
                <a16:creationId xmlns:a16="http://schemas.microsoft.com/office/drawing/2014/main" id="{40D5479A-C366-7686-43B2-E09682748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73" y="2635172"/>
            <a:ext cx="2883963" cy="231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re has a new logo, but where do you download it? Here!">
            <a:extLst>
              <a:ext uri="{FF2B5EF4-FFF2-40B4-BE49-F238E27FC236}">
                <a16:creationId xmlns:a16="http://schemas.microsoft.com/office/drawing/2014/main" id="{B6DCD252-FDF7-5CE8-DC37-09CE279C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37" y="2436491"/>
            <a:ext cx="2715263" cy="271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2D3CF6-B1D0-F452-F540-FDF97826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0C4C9-3303-91BE-4E65-C863C9DE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33" y="527039"/>
            <a:ext cx="9144000" cy="944886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Modelos de Servicio en la Nube</a:t>
            </a:r>
            <a:endParaRPr lang="es-EC" sz="4000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7D1040E9-FEC4-DC95-9A2E-4B0E184A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A722-3A33-4586-B9FE-866DE7384DB6}" type="slidenum">
              <a:rPr lang="es-EC" smtClean="0"/>
              <a:t>6</a:t>
            </a:fld>
            <a:endParaRPr lang="es-EC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ED2C465-40CB-5593-3295-3244B9946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057" y="6287295"/>
            <a:ext cx="522945" cy="502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B8A997-9423-8A10-FD4E-632CC3C62AC6}"/>
              </a:ext>
            </a:extLst>
          </p:cNvPr>
          <p:cNvSpPr txBox="1"/>
          <p:nvPr/>
        </p:nvSpPr>
        <p:spPr>
          <a:xfrm>
            <a:off x="783002" y="6299995"/>
            <a:ext cx="27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Jhoan Dorado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862FD8-A45A-2CA6-41E4-4DB01A80E8F7}"/>
              </a:ext>
            </a:extLst>
          </p:cNvPr>
          <p:cNvSpPr/>
          <p:nvPr/>
        </p:nvSpPr>
        <p:spPr>
          <a:xfrm>
            <a:off x="322433" y="6116320"/>
            <a:ext cx="11547133" cy="4571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0E75AA-656D-3B61-9AAC-87A604DB83E9}"/>
              </a:ext>
            </a:extLst>
          </p:cNvPr>
          <p:cNvSpPr txBox="1"/>
          <p:nvPr/>
        </p:nvSpPr>
        <p:spPr>
          <a:xfrm>
            <a:off x="965886" y="2247900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/>
              <a:t>IaaS</a:t>
            </a:r>
          </a:p>
          <a:p>
            <a:pPr algn="ctr"/>
            <a:r>
              <a:rPr lang="es-EC" sz="2000" dirty="0"/>
              <a:t>Host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2441B5-2357-3DBC-16A7-AED293FD51FA}"/>
              </a:ext>
            </a:extLst>
          </p:cNvPr>
          <p:cNvSpPr txBox="1"/>
          <p:nvPr/>
        </p:nvSpPr>
        <p:spPr>
          <a:xfrm>
            <a:off x="4711125" y="2247900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/>
              <a:t>PaaS</a:t>
            </a:r>
          </a:p>
          <a:p>
            <a:pPr algn="ctr"/>
            <a:r>
              <a:rPr lang="es-EC" sz="2000" dirty="0" err="1"/>
              <a:t>Build</a:t>
            </a:r>
            <a:endParaRPr lang="es-EC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C03197-C0F9-1D26-CDE6-7FFEB47BF728}"/>
              </a:ext>
            </a:extLst>
          </p:cNvPr>
          <p:cNvSpPr txBox="1"/>
          <p:nvPr/>
        </p:nvSpPr>
        <p:spPr>
          <a:xfrm>
            <a:off x="8456365" y="2247900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/>
              <a:t>SaaS</a:t>
            </a:r>
          </a:p>
          <a:p>
            <a:pPr algn="ctr"/>
            <a:r>
              <a:rPr lang="es-EC" sz="2000" dirty="0"/>
              <a:t>Consume</a:t>
            </a:r>
            <a:endParaRPr lang="es-EC" sz="28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890C5D5-7278-6365-F21B-1335EC839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77" y="3460220"/>
            <a:ext cx="2616193" cy="196350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B8E6415-05D7-41E9-5A4F-81F9B1A7A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3516381"/>
            <a:ext cx="2295131" cy="185118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F6286F8C-6B14-E714-ADE6-86173DE97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258" y="3265323"/>
            <a:ext cx="2052467" cy="21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3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96B24"/>
    </a:accent1>
    <a:accent2>
      <a:srgbClr val="4EA72E"/>
    </a:accent2>
    <a:accent3>
      <a:srgbClr val="156082"/>
    </a:accent3>
    <a:accent4>
      <a:srgbClr val="0F9ED5"/>
    </a:accent4>
    <a:accent5>
      <a:srgbClr val="A02B93"/>
    </a:accent5>
    <a:accent6>
      <a:srgbClr val="E97132"/>
    </a:accent6>
    <a:hlink>
      <a:srgbClr val="538D9D"/>
    </a:hlink>
    <a:folHlink>
      <a:srgbClr val="A573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145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</vt:lpstr>
      <vt:lpstr>Office Theme</vt:lpstr>
      <vt:lpstr>Cloud Computing and DevOps</vt:lpstr>
      <vt:lpstr>Conceptos de cloud computing</vt:lpstr>
      <vt:lpstr>¿Qué es Cloud Computing?</vt:lpstr>
      <vt:lpstr>¿Qué es Cloud Computing?</vt:lpstr>
      <vt:lpstr>¿Qué Empresas?</vt:lpstr>
      <vt:lpstr>Modelos de Servicio en la Nube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DORADO SANCHEZ JHOAN</dc:creator>
  <cp:lastModifiedBy>DORADO SANCHEZ JHOAN</cp:lastModifiedBy>
  <cp:revision>3</cp:revision>
  <dcterms:created xsi:type="dcterms:W3CDTF">2025-01-17T18:55:14Z</dcterms:created>
  <dcterms:modified xsi:type="dcterms:W3CDTF">2025-01-17T22:35:42Z</dcterms:modified>
</cp:coreProperties>
</file>