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gif" ContentType="image/gi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472" r:id="rId5"/>
    <p:sldId id="473" r:id="rId6"/>
    <p:sldId id="461" r:id="rId7"/>
    <p:sldId id="458" r:id="rId8"/>
    <p:sldId id="462" r:id="rId9"/>
    <p:sldId id="463" r:id="rId10"/>
    <p:sldId id="460" r:id="rId11"/>
    <p:sldId id="464" r:id="rId12"/>
    <p:sldId id="465" r:id="rId13"/>
    <p:sldId id="466" r:id="rId14"/>
    <p:sldId id="468" r:id="rId15"/>
    <p:sldId id="475" r:id="rId16"/>
    <p:sldId id="477" r:id="rId17"/>
    <p:sldId id="410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ED4542-91FD-5E48-88C8-666146F81DD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C66EC-DB37-439D-943A-940FDD24A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C66EC-DB37-439D-943A-940FDD24A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C66EC-DB37-439D-943A-940FDD24A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C66EC-DB37-439D-943A-940FDD24A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ED4542-91FD-5E48-88C8-666146F81DD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C66EC-DB37-439D-943A-940FDD24A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C66EC-DB37-439D-943A-940FDD24A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C66EC-DB37-439D-943A-940FDD24A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C66EC-DB37-439D-943A-940FDD24A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C66EC-DB37-439D-943A-940FDD24A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C66EC-DB37-439D-943A-940FDD24A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C66EC-DB37-439D-943A-940FDD24A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C66EC-DB37-439D-943A-940FDD24A4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_浅色_01">
    <p:bg>
      <p:bgPr>
        <a:gradFill flip="none" rotWithShape="1">
          <a:gsLst>
            <a:gs pos="0">
              <a:srgbClr val="00A982">
                <a:lumMod val="95000"/>
                <a:lumOff val="5000"/>
              </a:srgbClr>
            </a:gs>
            <a:gs pos="100000">
              <a:srgbClr val="00A982">
                <a:lumMod val="95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706" y="0"/>
            <a:ext cx="12190588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176500"/>
            <a:ext cx="9144000" cy="997663"/>
          </a:xfrm>
        </p:spPr>
        <p:txBody>
          <a:bodyPr anchor="ctr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1524000" y="3246340"/>
            <a:ext cx="9144000" cy="72024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335" y="273558"/>
            <a:ext cx="1251511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索引内容_浅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形状 10"/>
          <p:cNvSpPr/>
          <p:nvPr userDrawn="1"/>
        </p:nvSpPr>
        <p:spPr>
          <a:xfrm>
            <a:off x="10159914" y="4786704"/>
            <a:ext cx="2032084" cy="2071296"/>
          </a:xfrm>
          <a:custGeom>
            <a:avLst/>
            <a:gdLst>
              <a:gd name="connsiteX0" fmla="*/ 2033148 w 2033148"/>
              <a:gd name="connsiteY0" fmla="*/ 0 h 2072379"/>
              <a:gd name="connsiteX1" fmla="*/ 2033148 w 2033148"/>
              <a:gd name="connsiteY1" fmla="*/ 2072379 h 2072379"/>
              <a:gd name="connsiteX2" fmla="*/ 0 w 2033148"/>
              <a:gd name="connsiteY2" fmla="*/ 2072379 h 2072379"/>
              <a:gd name="connsiteX3" fmla="*/ 1064311 w 2033148"/>
              <a:gd name="connsiteY3" fmla="*/ 552386 h 2072379"/>
              <a:gd name="connsiteX4" fmla="*/ 2030582 w 2033148"/>
              <a:gd name="connsiteY4" fmla="*/ 80 h 207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148" h="2072379">
                <a:moveTo>
                  <a:pt x="2033148" y="0"/>
                </a:moveTo>
                <a:lnTo>
                  <a:pt x="2033148" y="2072379"/>
                </a:lnTo>
                <a:lnTo>
                  <a:pt x="0" y="2072379"/>
                </a:lnTo>
                <a:lnTo>
                  <a:pt x="1064311" y="552386"/>
                </a:lnTo>
                <a:cubicBezTo>
                  <a:pt x="1296765" y="220407"/>
                  <a:pt x="1655842" y="29783"/>
                  <a:pt x="2030582" y="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</p:nvPr>
        </p:nvSpPr>
        <p:spPr>
          <a:xfrm>
            <a:off x="3547124" y="1336675"/>
            <a:ext cx="7932303" cy="4508071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21" name="Title 4"/>
          <p:cNvSpPr>
            <a:spLocks noGrp="1"/>
          </p:cNvSpPr>
          <p:nvPr>
            <p:ph type="title" hasCustomPrompt="1"/>
          </p:nvPr>
        </p:nvSpPr>
        <p:spPr>
          <a:xfrm>
            <a:off x="3547123" y="510272"/>
            <a:ext cx="6361899" cy="734011"/>
          </a:xfrm>
        </p:spPr>
        <p:txBody>
          <a:bodyPr wrap="square" tIns="144000" bIns="144000" anchor="ctr">
            <a:spAutoFit/>
          </a:bodyPr>
          <a:lstStyle>
            <a:lvl1pPr>
              <a:defRPr sz="3200" b="1"/>
            </a:lvl1pPr>
          </a:lstStyle>
          <a:p>
            <a:r>
              <a:rPr lang="en-US" dirty="0" err="1"/>
              <a:t>请在此处编辑标题</a:t>
            </a:r>
            <a:endParaRPr 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2880000" cy="6858000"/>
          </a:xfrm>
          <a:prstGeom prst="rect">
            <a:avLst/>
          </a:prstGeom>
          <a:gradFill>
            <a:gsLst>
              <a:gs pos="0">
                <a:schemeClr val="bg1">
                  <a:alpha val="75000"/>
                  <a:lumMod val="90000"/>
                </a:schemeClr>
              </a:gs>
              <a:gs pos="100000">
                <a:srgbClr val="787E84">
                  <a:lumMod val="100000"/>
                  <a:alpha val="3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02508" y="510273"/>
            <a:ext cx="1989180" cy="56635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2878867" y="0"/>
            <a:ext cx="102972" cy="6858000"/>
          </a:xfrm>
          <a:prstGeom prst="rect">
            <a:avLst/>
          </a:prstGeom>
          <a:gradFill flip="none" rotWithShape="1">
            <a:gsLst>
              <a:gs pos="0">
                <a:srgbClr val="00A982">
                  <a:alpha val="20000"/>
                </a:srgbClr>
              </a:gs>
              <a:gs pos="100000">
                <a:srgbClr val="56D568">
                  <a:alpha val="4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9916" y="273558"/>
            <a:ext cx="1251930" cy="720240"/>
          </a:xfrm>
          <a:prstGeom prst="rect">
            <a:avLst/>
          </a:prstGeom>
        </p:spPr>
      </p:pic>
      <p:sp>
        <p:nvSpPr>
          <p:cNvPr id="10" name="Title 4"/>
          <p:cNvSpPr txBox="1"/>
          <p:nvPr userDrawn="1"/>
        </p:nvSpPr>
        <p:spPr>
          <a:xfrm>
            <a:off x="9918190" y="6204854"/>
            <a:ext cx="2032083" cy="457012"/>
          </a:xfrm>
          <a:prstGeom prst="rect">
            <a:avLst/>
          </a:prstGeom>
        </p:spPr>
        <p:txBody>
          <a:bodyPr vert="horz" wrap="square" lIns="91440" tIns="144000" rIns="91440" bIns="144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en-US" sz="1200" b="1" i="0" dirty="0" err="1">
                <a:solidFill>
                  <a:srgbClr val="00A9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www.hellobanma.com</a:t>
            </a:r>
            <a:endParaRPr lang="en-US" sz="1200" b="1" i="0" dirty="0">
              <a:solidFill>
                <a:srgbClr val="00A9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人物介绍版式_浅色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形状 10"/>
          <p:cNvSpPr/>
          <p:nvPr userDrawn="1"/>
        </p:nvSpPr>
        <p:spPr>
          <a:xfrm>
            <a:off x="8827913" y="3429000"/>
            <a:ext cx="3364085" cy="3429000"/>
          </a:xfrm>
          <a:custGeom>
            <a:avLst/>
            <a:gdLst>
              <a:gd name="connsiteX0" fmla="*/ 2033148 w 2033148"/>
              <a:gd name="connsiteY0" fmla="*/ 0 h 2072379"/>
              <a:gd name="connsiteX1" fmla="*/ 2033148 w 2033148"/>
              <a:gd name="connsiteY1" fmla="*/ 2072379 h 2072379"/>
              <a:gd name="connsiteX2" fmla="*/ 0 w 2033148"/>
              <a:gd name="connsiteY2" fmla="*/ 2072379 h 2072379"/>
              <a:gd name="connsiteX3" fmla="*/ 1064311 w 2033148"/>
              <a:gd name="connsiteY3" fmla="*/ 552386 h 2072379"/>
              <a:gd name="connsiteX4" fmla="*/ 2030582 w 2033148"/>
              <a:gd name="connsiteY4" fmla="*/ 80 h 207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148" h="2072379">
                <a:moveTo>
                  <a:pt x="2033148" y="0"/>
                </a:moveTo>
                <a:lnTo>
                  <a:pt x="2033148" y="2072379"/>
                </a:lnTo>
                <a:lnTo>
                  <a:pt x="0" y="2072379"/>
                </a:lnTo>
                <a:lnTo>
                  <a:pt x="1064311" y="552386"/>
                </a:lnTo>
                <a:cubicBezTo>
                  <a:pt x="1296765" y="220407"/>
                  <a:pt x="1655842" y="29783"/>
                  <a:pt x="2030582" y="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形状 25"/>
          <p:cNvSpPr/>
          <p:nvPr userDrawn="1"/>
        </p:nvSpPr>
        <p:spPr>
          <a:xfrm rot="7500000">
            <a:off x="2315594" y="3072583"/>
            <a:ext cx="3396703" cy="1354419"/>
          </a:xfrm>
          <a:custGeom>
            <a:avLst/>
            <a:gdLst>
              <a:gd name="connsiteX0" fmla="*/ 1663956 w 3327912"/>
              <a:gd name="connsiteY0" fmla="*/ 0 h 1326989"/>
              <a:gd name="connsiteX1" fmla="*/ 3295311 w 3327912"/>
              <a:gd name="connsiteY1" fmla="*/ 1200199 h 1326989"/>
              <a:gd name="connsiteX2" fmla="*/ 3327912 w 3327912"/>
              <a:gd name="connsiteY2" fmla="*/ 1326989 h 1326989"/>
              <a:gd name="connsiteX3" fmla="*/ 0 w 3327912"/>
              <a:gd name="connsiteY3" fmla="*/ 1326989 h 1326989"/>
              <a:gd name="connsiteX4" fmla="*/ 32601 w 3327912"/>
              <a:gd name="connsiteY4" fmla="*/ 1200199 h 1326989"/>
              <a:gd name="connsiteX5" fmla="*/ 1663956 w 3327912"/>
              <a:gd name="connsiteY5" fmla="*/ 0 h 132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7912" h="1326989">
                <a:moveTo>
                  <a:pt x="1663956" y="0"/>
                </a:moveTo>
                <a:cubicBezTo>
                  <a:pt x="2430457" y="0"/>
                  <a:pt x="3079040" y="504865"/>
                  <a:pt x="3295311" y="1200199"/>
                </a:cubicBezTo>
                <a:lnTo>
                  <a:pt x="3327912" y="1326989"/>
                </a:lnTo>
                <a:lnTo>
                  <a:pt x="0" y="1326989"/>
                </a:lnTo>
                <a:lnTo>
                  <a:pt x="32601" y="1200199"/>
                </a:lnTo>
                <a:cubicBezTo>
                  <a:pt x="248873" y="504865"/>
                  <a:pt x="897456" y="0"/>
                  <a:pt x="1663956" y="0"/>
                </a:cubicBezTo>
                <a:close/>
              </a:path>
            </a:pathLst>
          </a:custGeom>
          <a:solidFill>
            <a:srgbClr val="00967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299043" y="0"/>
            <a:ext cx="4330457" cy="4337222"/>
          </a:xfrm>
          <a:custGeom>
            <a:avLst/>
            <a:gdLst>
              <a:gd name="connsiteX0" fmla="*/ 424164 w 5062738"/>
              <a:gd name="connsiteY0" fmla="*/ 4890709 h 5070648"/>
              <a:gd name="connsiteX1" fmla="*/ 424165 w 5062738"/>
              <a:gd name="connsiteY1" fmla="*/ 4890710 h 5070648"/>
              <a:gd name="connsiteX2" fmla="*/ 424165 w 5062738"/>
              <a:gd name="connsiteY2" fmla="*/ 4890710 h 5070648"/>
              <a:gd name="connsiteX3" fmla="*/ 2634615 w 5062738"/>
              <a:gd name="connsiteY3" fmla="*/ 0 h 5070648"/>
              <a:gd name="connsiteX4" fmla="*/ 5062738 w 5062738"/>
              <a:gd name="connsiteY4" fmla="*/ 0 h 5070648"/>
              <a:gd name="connsiteX5" fmla="*/ 1809234 w 5062738"/>
              <a:gd name="connsiteY5" fmla="*/ 4646484 h 5070648"/>
              <a:gd name="connsiteX6" fmla="*/ 510402 w 5062738"/>
              <a:gd name="connsiteY6" fmla="*/ 4944826 h 5070648"/>
              <a:gd name="connsiteX7" fmla="*/ 424165 w 5062738"/>
              <a:gd name="connsiteY7" fmla="*/ 4890710 h 5070648"/>
              <a:gd name="connsiteX8" fmla="*/ 343817 w 5062738"/>
              <a:gd name="connsiteY8" fmla="*/ 4828182 h 5070648"/>
              <a:gd name="connsiteX9" fmla="*/ 179940 w 5062738"/>
              <a:gd name="connsiteY9" fmla="*/ 3505640 h 507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62738" h="5070648">
                <a:moveTo>
                  <a:pt x="424164" y="4890709"/>
                </a:moveTo>
                <a:lnTo>
                  <a:pt x="424165" y="4890710"/>
                </a:lnTo>
                <a:lnTo>
                  <a:pt x="424165" y="4890710"/>
                </a:lnTo>
                <a:close/>
                <a:moveTo>
                  <a:pt x="2634615" y="0"/>
                </a:moveTo>
                <a:lnTo>
                  <a:pt x="5062738" y="0"/>
                </a:lnTo>
                <a:lnTo>
                  <a:pt x="1809234" y="4646484"/>
                </a:lnTo>
                <a:cubicBezTo>
                  <a:pt x="1513888" y="5068282"/>
                  <a:pt x="950405" y="5190747"/>
                  <a:pt x="510402" y="4944826"/>
                </a:cubicBezTo>
                <a:lnTo>
                  <a:pt x="424165" y="4890710"/>
                </a:lnTo>
                <a:lnTo>
                  <a:pt x="343817" y="4828182"/>
                </a:lnTo>
                <a:cubicBezTo>
                  <a:pt x="-37763" y="4498824"/>
                  <a:pt x="-115406" y="3927438"/>
                  <a:pt x="179940" y="3505640"/>
                </a:cubicBezTo>
                <a:close/>
              </a:path>
            </a:pathLst>
          </a:custGeom>
          <a:gradFill flip="none" rotWithShape="1">
            <a:gsLst>
              <a:gs pos="0">
                <a:srgbClr val="00A982">
                  <a:alpha val="80000"/>
                </a:srgbClr>
              </a:gs>
              <a:gs pos="100000">
                <a:srgbClr val="56D568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 hasCustomPrompt="1"/>
          </p:nvPr>
        </p:nvSpPr>
        <p:spPr>
          <a:xfrm>
            <a:off x="1540705" y="1545939"/>
            <a:ext cx="3175000" cy="3175000"/>
          </a:xfrm>
          <a:prstGeom prst="ellipse">
            <a:avLst/>
          </a:prstGeom>
          <a:solidFill>
            <a:srgbClr val="2EB569"/>
          </a:solidFill>
        </p:spPr>
        <p:txBody>
          <a:bodyPr/>
          <a:lstStyle/>
          <a:p>
            <a:r>
              <a:rPr kumimoji="1" lang="zh-CN" altLang="en-US" dirty="0"/>
              <a:t>讲师照片</a:t>
            </a:r>
            <a:endParaRPr kumimoji="1" lang="zh-CN" altLang="en-US" dirty="0"/>
          </a:p>
        </p:txBody>
      </p:sp>
      <p:sp>
        <p:nvSpPr>
          <p:cNvPr id="19" name="Title 4"/>
          <p:cNvSpPr>
            <a:spLocks noGrp="1"/>
          </p:cNvSpPr>
          <p:nvPr>
            <p:ph type="title" hasCustomPrompt="1"/>
          </p:nvPr>
        </p:nvSpPr>
        <p:spPr>
          <a:xfrm>
            <a:off x="5278774" y="1664374"/>
            <a:ext cx="5717471" cy="623211"/>
          </a:xfrm>
        </p:spPr>
        <p:txBody>
          <a:bodyPr wrap="square" tIns="144000" bIns="144000">
            <a:spAutoFit/>
          </a:bodyPr>
          <a:lstStyle>
            <a:lvl1pPr algn="l">
              <a:defRPr sz="2400" b="1"/>
            </a:lvl1pPr>
          </a:lstStyle>
          <a:p>
            <a:r>
              <a:rPr lang="en-US" dirty="0" err="1"/>
              <a:t>名字和职务</a:t>
            </a:r>
            <a:endParaRPr lang="en-US" dirty="0"/>
          </a:p>
        </p:txBody>
      </p:sp>
      <p:sp>
        <p:nvSpPr>
          <p:cNvPr id="23" name="内容占位符 19"/>
          <p:cNvSpPr>
            <a:spLocks noGrp="1"/>
          </p:cNvSpPr>
          <p:nvPr>
            <p:ph sz="quarter" idx="14"/>
          </p:nvPr>
        </p:nvSpPr>
        <p:spPr>
          <a:xfrm>
            <a:off x="5278774" y="2611373"/>
            <a:ext cx="5717472" cy="291806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9916" y="273558"/>
            <a:ext cx="1251930" cy="720240"/>
          </a:xfrm>
          <a:prstGeom prst="rect">
            <a:avLst/>
          </a:prstGeom>
        </p:spPr>
      </p:pic>
      <p:sp>
        <p:nvSpPr>
          <p:cNvPr id="13" name="Title 4"/>
          <p:cNvSpPr txBox="1"/>
          <p:nvPr userDrawn="1"/>
        </p:nvSpPr>
        <p:spPr>
          <a:xfrm>
            <a:off x="9918190" y="6204854"/>
            <a:ext cx="2032083" cy="457012"/>
          </a:xfrm>
          <a:prstGeom prst="rect">
            <a:avLst/>
          </a:prstGeom>
        </p:spPr>
        <p:txBody>
          <a:bodyPr vert="horz" wrap="square" lIns="91440" tIns="144000" rIns="91440" bIns="144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en-US" sz="1200" b="1" i="0" dirty="0" err="1">
                <a:solidFill>
                  <a:srgbClr val="00A9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www.hellobanma.com</a:t>
            </a:r>
            <a:endParaRPr lang="en-US" sz="1200" b="1" i="0" dirty="0">
              <a:solidFill>
                <a:srgbClr val="00A9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配图版式_浅色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形状 21"/>
          <p:cNvSpPr/>
          <p:nvPr userDrawn="1"/>
        </p:nvSpPr>
        <p:spPr>
          <a:xfrm>
            <a:off x="10159914" y="4786704"/>
            <a:ext cx="2032084" cy="2071296"/>
          </a:xfrm>
          <a:custGeom>
            <a:avLst/>
            <a:gdLst>
              <a:gd name="connsiteX0" fmla="*/ 2033148 w 2033148"/>
              <a:gd name="connsiteY0" fmla="*/ 0 h 2072379"/>
              <a:gd name="connsiteX1" fmla="*/ 2033148 w 2033148"/>
              <a:gd name="connsiteY1" fmla="*/ 2072379 h 2072379"/>
              <a:gd name="connsiteX2" fmla="*/ 0 w 2033148"/>
              <a:gd name="connsiteY2" fmla="*/ 2072379 h 2072379"/>
              <a:gd name="connsiteX3" fmla="*/ 1064311 w 2033148"/>
              <a:gd name="connsiteY3" fmla="*/ 552386 h 2072379"/>
              <a:gd name="connsiteX4" fmla="*/ 2030582 w 2033148"/>
              <a:gd name="connsiteY4" fmla="*/ 80 h 207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148" h="2072379">
                <a:moveTo>
                  <a:pt x="2033148" y="0"/>
                </a:moveTo>
                <a:lnTo>
                  <a:pt x="2033148" y="2072379"/>
                </a:lnTo>
                <a:lnTo>
                  <a:pt x="0" y="2072379"/>
                </a:lnTo>
                <a:lnTo>
                  <a:pt x="1064311" y="552386"/>
                </a:lnTo>
                <a:cubicBezTo>
                  <a:pt x="1296765" y="220407"/>
                  <a:pt x="1655842" y="29783"/>
                  <a:pt x="2030582" y="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形状 25"/>
          <p:cNvSpPr/>
          <p:nvPr userDrawn="1"/>
        </p:nvSpPr>
        <p:spPr>
          <a:xfrm>
            <a:off x="675650" y="0"/>
            <a:ext cx="3423651" cy="3429000"/>
          </a:xfrm>
          <a:custGeom>
            <a:avLst/>
            <a:gdLst>
              <a:gd name="connsiteX0" fmla="*/ 424164 w 5062738"/>
              <a:gd name="connsiteY0" fmla="*/ 4890709 h 5070648"/>
              <a:gd name="connsiteX1" fmla="*/ 424165 w 5062738"/>
              <a:gd name="connsiteY1" fmla="*/ 4890710 h 5070648"/>
              <a:gd name="connsiteX2" fmla="*/ 424165 w 5062738"/>
              <a:gd name="connsiteY2" fmla="*/ 4890710 h 5070648"/>
              <a:gd name="connsiteX3" fmla="*/ 2634615 w 5062738"/>
              <a:gd name="connsiteY3" fmla="*/ 0 h 5070648"/>
              <a:gd name="connsiteX4" fmla="*/ 5062738 w 5062738"/>
              <a:gd name="connsiteY4" fmla="*/ 0 h 5070648"/>
              <a:gd name="connsiteX5" fmla="*/ 1809234 w 5062738"/>
              <a:gd name="connsiteY5" fmla="*/ 4646484 h 5070648"/>
              <a:gd name="connsiteX6" fmla="*/ 510402 w 5062738"/>
              <a:gd name="connsiteY6" fmla="*/ 4944826 h 5070648"/>
              <a:gd name="connsiteX7" fmla="*/ 424165 w 5062738"/>
              <a:gd name="connsiteY7" fmla="*/ 4890710 h 5070648"/>
              <a:gd name="connsiteX8" fmla="*/ 343817 w 5062738"/>
              <a:gd name="connsiteY8" fmla="*/ 4828182 h 5070648"/>
              <a:gd name="connsiteX9" fmla="*/ 179940 w 5062738"/>
              <a:gd name="connsiteY9" fmla="*/ 3505640 h 507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62738" h="5070648">
                <a:moveTo>
                  <a:pt x="424164" y="4890709"/>
                </a:moveTo>
                <a:lnTo>
                  <a:pt x="424165" y="4890710"/>
                </a:lnTo>
                <a:lnTo>
                  <a:pt x="424165" y="4890710"/>
                </a:lnTo>
                <a:close/>
                <a:moveTo>
                  <a:pt x="2634615" y="0"/>
                </a:moveTo>
                <a:lnTo>
                  <a:pt x="5062738" y="0"/>
                </a:lnTo>
                <a:lnTo>
                  <a:pt x="1809234" y="4646484"/>
                </a:lnTo>
                <a:cubicBezTo>
                  <a:pt x="1513888" y="5068282"/>
                  <a:pt x="950405" y="5190747"/>
                  <a:pt x="510402" y="4944826"/>
                </a:cubicBezTo>
                <a:lnTo>
                  <a:pt x="424165" y="4890710"/>
                </a:lnTo>
                <a:lnTo>
                  <a:pt x="343817" y="4828182"/>
                </a:lnTo>
                <a:cubicBezTo>
                  <a:pt x="-37763" y="4498824"/>
                  <a:pt x="-115406" y="3927438"/>
                  <a:pt x="179940" y="3505640"/>
                </a:cubicBezTo>
                <a:close/>
              </a:path>
            </a:pathLst>
          </a:custGeom>
          <a:gradFill flip="none" rotWithShape="1">
            <a:gsLst>
              <a:gs pos="0">
                <a:srgbClr val="00A982">
                  <a:alpha val="30000"/>
                </a:srgbClr>
              </a:gs>
              <a:gs pos="100000">
                <a:srgbClr val="56D568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4" hasCustomPrompt="1"/>
          </p:nvPr>
        </p:nvSpPr>
        <p:spPr>
          <a:xfrm>
            <a:off x="255014" y="0"/>
            <a:ext cx="6686436" cy="5979545"/>
          </a:xfrm>
          <a:custGeom>
            <a:avLst/>
            <a:gdLst>
              <a:gd name="connsiteX0" fmla="*/ 2626436 w 6569762"/>
              <a:gd name="connsiteY0" fmla="*/ 0 h 5875206"/>
              <a:gd name="connsiteX1" fmla="*/ 6569762 w 6569762"/>
              <a:gd name="connsiteY1" fmla="*/ 0 h 5875206"/>
              <a:gd name="connsiteX2" fmla="*/ 2938236 w 6569762"/>
              <a:gd name="connsiteY2" fmla="*/ 5186355 h 5875206"/>
              <a:gd name="connsiteX3" fmla="*/ 688852 w 6569762"/>
              <a:gd name="connsiteY3" fmla="*/ 5582982 h 5875206"/>
              <a:gd name="connsiteX4" fmla="*/ 688853 w 6569762"/>
              <a:gd name="connsiteY4" fmla="*/ 5582983 h 5875206"/>
              <a:gd name="connsiteX5" fmla="*/ 292225 w 6569762"/>
              <a:gd name="connsiteY5" fmla="*/ 3333598 h 587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9762" h="5875206">
                <a:moveTo>
                  <a:pt x="2626436" y="0"/>
                </a:moveTo>
                <a:lnTo>
                  <a:pt x="6569762" y="0"/>
                </a:lnTo>
                <a:lnTo>
                  <a:pt x="2938236" y="5186355"/>
                </a:lnTo>
                <a:cubicBezTo>
                  <a:pt x="2426611" y="5917031"/>
                  <a:pt x="1419528" y="6094607"/>
                  <a:pt x="688852" y="5582982"/>
                </a:cubicBezTo>
                <a:lnTo>
                  <a:pt x="688853" y="5582983"/>
                </a:lnTo>
                <a:cubicBezTo>
                  <a:pt x="-41824" y="5071358"/>
                  <a:pt x="-219400" y="4064275"/>
                  <a:pt x="292225" y="3333598"/>
                </a:cubicBezTo>
                <a:close/>
              </a:path>
            </a:pathLst>
          </a:custGeom>
          <a:gradFill flip="none" rotWithShape="1">
            <a:gsLst>
              <a:gs pos="0">
                <a:srgbClr val="00A982"/>
              </a:gs>
              <a:gs pos="100000">
                <a:srgbClr val="56D568"/>
              </a:gs>
            </a:gsLst>
            <a:lin ang="8700000" scaled="0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点击图标插入图片</a:t>
            </a:r>
            <a:endParaRPr kumimoji="1" lang="zh-CN" altLang="en-US" dirty="0"/>
          </a:p>
        </p:txBody>
      </p: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4851342" y="1692671"/>
            <a:ext cx="6085794" cy="734011"/>
          </a:xfrm>
        </p:spPr>
        <p:txBody>
          <a:bodyPr wrap="square" tIns="144000" bIns="144000">
            <a:spAutoFit/>
          </a:bodyPr>
          <a:lstStyle>
            <a:lvl1pPr>
              <a:defRPr sz="3200" b="1"/>
            </a:lvl1pPr>
          </a:lstStyle>
          <a:p>
            <a:r>
              <a:rPr lang="en-US" dirty="0" err="1"/>
              <a:t>请在此处编辑标题</a:t>
            </a:r>
            <a:endParaRPr 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</p:nvPr>
        </p:nvSpPr>
        <p:spPr>
          <a:xfrm>
            <a:off x="4851342" y="2758841"/>
            <a:ext cx="6085794" cy="29180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9916" y="273558"/>
            <a:ext cx="1251930" cy="720240"/>
          </a:xfrm>
          <a:prstGeom prst="rect">
            <a:avLst/>
          </a:prstGeom>
        </p:spPr>
      </p:pic>
      <p:sp>
        <p:nvSpPr>
          <p:cNvPr id="9" name="Title 4"/>
          <p:cNvSpPr txBox="1"/>
          <p:nvPr userDrawn="1"/>
        </p:nvSpPr>
        <p:spPr>
          <a:xfrm>
            <a:off x="9918190" y="6204854"/>
            <a:ext cx="2032083" cy="457012"/>
          </a:xfrm>
          <a:prstGeom prst="rect">
            <a:avLst/>
          </a:prstGeom>
        </p:spPr>
        <p:txBody>
          <a:bodyPr vert="horz" wrap="square" lIns="91440" tIns="144000" rIns="91440" bIns="144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en-US" sz="1200" b="1" i="0" dirty="0" err="1">
                <a:solidFill>
                  <a:srgbClr val="00A9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www.hellobanma.com</a:t>
            </a:r>
            <a:endParaRPr lang="en-US" sz="1200" b="1" i="0" dirty="0">
              <a:solidFill>
                <a:srgbClr val="00A9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配图版式_浅色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7027376" y="0"/>
            <a:ext cx="5164966" cy="6858000"/>
          </a:xfrm>
          <a:gradFill>
            <a:gsLst>
              <a:gs pos="4000">
                <a:srgbClr val="00A982"/>
              </a:gs>
              <a:gs pos="100000">
                <a:srgbClr val="56D568"/>
              </a:gs>
            </a:gsLst>
            <a:lin ang="5400000" scaled="1"/>
          </a:gradFill>
        </p:spPr>
        <p:txBody>
          <a:bodyPr/>
          <a:lstStyle/>
          <a:p>
            <a:r>
              <a:rPr kumimoji="1" lang="zh-CN" altLang="en-US" dirty="0"/>
              <a:t>示例图（竖屏）</a:t>
            </a:r>
            <a:endParaRPr kumimoji="1"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6895070" y="0"/>
            <a:ext cx="13230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内容占位符 19"/>
          <p:cNvSpPr>
            <a:spLocks noGrp="1"/>
          </p:cNvSpPr>
          <p:nvPr>
            <p:ph sz="quarter" idx="13"/>
          </p:nvPr>
        </p:nvSpPr>
        <p:spPr>
          <a:xfrm>
            <a:off x="885987" y="1244283"/>
            <a:ext cx="5712522" cy="4837572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885986" y="510272"/>
            <a:ext cx="5210014" cy="734011"/>
          </a:xfrm>
        </p:spPr>
        <p:txBody>
          <a:bodyPr wrap="square" tIns="144000" bIns="144000">
            <a:spAutoFit/>
          </a:bodyPr>
          <a:lstStyle>
            <a:lvl1pPr>
              <a:defRPr sz="3200" b="1"/>
            </a:lvl1pPr>
          </a:lstStyle>
          <a:p>
            <a:r>
              <a:rPr lang="en-US" dirty="0" err="1"/>
              <a:t>请在此处编辑标题</a:t>
            </a:r>
            <a:endParaRPr lang="en-US" dirty="0"/>
          </a:p>
        </p:txBody>
      </p:sp>
      <p:sp>
        <p:nvSpPr>
          <p:cNvPr id="14" name="任意形状 13"/>
          <p:cNvSpPr/>
          <p:nvPr userDrawn="1"/>
        </p:nvSpPr>
        <p:spPr>
          <a:xfrm rot="10800000">
            <a:off x="0" y="12383"/>
            <a:ext cx="1018292" cy="1037941"/>
          </a:xfrm>
          <a:custGeom>
            <a:avLst/>
            <a:gdLst>
              <a:gd name="connsiteX0" fmla="*/ 2033148 w 2033148"/>
              <a:gd name="connsiteY0" fmla="*/ 0 h 2072379"/>
              <a:gd name="connsiteX1" fmla="*/ 2033148 w 2033148"/>
              <a:gd name="connsiteY1" fmla="*/ 2072379 h 2072379"/>
              <a:gd name="connsiteX2" fmla="*/ 0 w 2033148"/>
              <a:gd name="connsiteY2" fmla="*/ 2072379 h 2072379"/>
              <a:gd name="connsiteX3" fmla="*/ 1064311 w 2033148"/>
              <a:gd name="connsiteY3" fmla="*/ 552386 h 2072379"/>
              <a:gd name="connsiteX4" fmla="*/ 2030582 w 2033148"/>
              <a:gd name="connsiteY4" fmla="*/ 80 h 207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148" h="2072379">
                <a:moveTo>
                  <a:pt x="2033148" y="0"/>
                </a:moveTo>
                <a:lnTo>
                  <a:pt x="2033148" y="2072379"/>
                </a:lnTo>
                <a:lnTo>
                  <a:pt x="0" y="2072379"/>
                </a:lnTo>
                <a:lnTo>
                  <a:pt x="1064311" y="552386"/>
                </a:lnTo>
                <a:cubicBezTo>
                  <a:pt x="1296765" y="220407"/>
                  <a:pt x="1655842" y="29783"/>
                  <a:pt x="2030582" y="80"/>
                </a:cubicBezTo>
                <a:close/>
              </a:path>
            </a:pathLst>
          </a:custGeom>
          <a:gradFill flip="none" rotWithShape="1">
            <a:gsLst>
              <a:gs pos="0">
                <a:srgbClr val="00A982"/>
              </a:gs>
              <a:gs pos="100000">
                <a:srgbClr val="56D568">
                  <a:alpha val="80000"/>
                  <a:lumMod val="80000"/>
                  <a:lumOff val="2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配图版式_浅色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313470"/>
            <a:ext cx="12192000" cy="3544529"/>
          </a:xfrm>
          <a:prstGeom prst="rect">
            <a:avLst/>
          </a:prstGeom>
          <a:gradFill>
            <a:gsLst>
              <a:gs pos="0">
                <a:schemeClr val="bg1">
                  <a:alpha val="75000"/>
                  <a:lumMod val="90000"/>
                </a:schemeClr>
              </a:gs>
              <a:gs pos="100000">
                <a:srgbClr val="787E84">
                  <a:lumMod val="100000"/>
                  <a:alpha val="3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885986" y="3429000"/>
            <a:ext cx="10655224" cy="3429000"/>
          </a:xfrm>
          <a:gradFill>
            <a:gsLst>
              <a:gs pos="4000">
                <a:srgbClr val="00A982"/>
              </a:gs>
              <a:gs pos="100000">
                <a:srgbClr val="56D568"/>
              </a:gs>
            </a:gsLst>
            <a:lin ang="5400000" scaled="1"/>
          </a:gradFill>
        </p:spPr>
        <p:txBody>
          <a:bodyPr/>
          <a:lstStyle/>
          <a:p>
            <a:r>
              <a:rPr kumimoji="1" lang="zh-CN" altLang="en-US" dirty="0"/>
              <a:t>示例图（横屏）</a:t>
            </a:r>
            <a:endParaRPr kumimoji="1" lang="zh-CN" altLang="en-US" dirty="0"/>
          </a:p>
        </p:txBody>
      </p:sp>
      <p:sp>
        <p:nvSpPr>
          <p:cNvPr id="10" name="内容占位符 19"/>
          <p:cNvSpPr>
            <a:spLocks noGrp="1"/>
          </p:cNvSpPr>
          <p:nvPr>
            <p:ph sz="quarter" idx="13"/>
          </p:nvPr>
        </p:nvSpPr>
        <p:spPr>
          <a:xfrm>
            <a:off x="885987" y="1244283"/>
            <a:ext cx="10655224" cy="1988583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885986" y="510272"/>
            <a:ext cx="5210014" cy="734011"/>
          </a:xfrm>
        </p:spPr>
        <p:txBody>
          <a:bodyPr wrap="square" tIns="144000" bIns="144000">
            <a:spAutoFit/>
          </a:bodyPr>
          <a:lstStyle>
            <a:lvl1pPr>
              <a:defRPr sz="3200" b="1"/>
            </a:lvl1pPr>
          </a:lstStyle>
          <a:p>
            <a:r>
              <a:rPr lang="en-US" dirty="0" err="1"/>
              <a:t>请在此处编辑标题</a:t>
            </a:r>
            <a:endParaRPr lang="en-US" dirty="0"/>
          </a:p>
        </p:txBody>
      </p:sp>
      <p:sp>
        <p:nvSpPr>
          <p:cNvPr id="14" name="任意形状 13"/>
          <p:cNvSpPr/>
          <p:nvPr userDrawn="1"/>
        </p:nvSpPr>
        <p:spPr>
          <a:xfrm rot="10800000">
            <a:off x="0" y="12383"/>
            <a:ext cx="1018292" cy="1037941"/>
          </a:xfrm>
          <a:custGeom>
            <a:avLst/>
            <a:gdLst>
              <a:gd name="connsiteX0" fmla="*/ 2033148 w 2033148"/>
              <a:gd name="connsiteY0" fmla="*/ 0 h 2072379"/>
              <a:gd name="connsiteX1" fmla="*/ 2033148 w 2033148"/>
              <a:gd name="connsiteY1" fmla="*/ 2072379 h 2072379"/>
              <a:gd name="connsiteX2" fmla="*/ 0 w 2033148"/>
              <a:gd name="connsiteY2" fmla="*/ 2072379 h 2072379"/>
              <a:gd name="connsiteX3" fmla="*/ 1064311 w 2033148"/>
              <a:gd name="connsiteY3" fmla="*/ 552386 h 2072379"/>
              <a:gd name="connsiteX4" fmla="*/ 2030582 w 2033148"/>
              <a:gd name="connsiteY4" fmla="*/ 80 h 207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148" h="2072379">
                <a:moveTo>
                  <a:pt x="2033148" y="0"/>
                </a:moveTo>
                <a:lnTo>
                  <a:pt x="2033148" y="2072379"/>
                </a:lnTo>
                <a:lnTo>
                  <a:pt x="0" y="2072379"/>
                </a:lnTo>
                <a:lnTo>
                  <a:pt x="1064311" y="552386"/>
                </a:lnTo>
                <a:cubicBezTo>
                  <a:pt x="1296765" y="220407"/>
                  <a:pt x="1655842" y="29783"/>
                  <a:pt x="2030582" y="80"/>
                </a:cubicBezTo>
                <a:close/>
              </a:path>
            </a:pathLst>
          </a:custGeom>
          <a:gradFill flip="none" rotWithShape="1">
            <a:gsLst>
              <a:gs pos="0">
                <a:srgbClr val="00A982"/>
              </a:gs>
              <a:gs pos="100000">
                <a:srgbClr val="56D568">
                  <a:alpha val="80000"/>
                  <a:lumMod val="80000"/>
                  <a:lumOff val="2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9916" y="273558"/>
            <a:ext cx="1251930" cy="720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配图版式_浅色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1258785" y="3418147"/>
            <a:ext cx="10936125" cy="2641201"/>
          </a:xfrm>
          <a:custGeom>
            <a:avLst/>
            <a:gdLst>
              <a:gd name="connsiteX0" fmla="*/ 1215231 w 5930900"/>
              <a:gd name="connsiteY0" fmla="*/ 0 h 2430462"/>
              <a:gd name="connsiteX1" fmla="*/ 5930900 w 5930900"/>
              <a:gd name="connsiteY1" fmla="*/ 0 h 2430462"/>
              <a:gd name="connsiteX2" fmla="*/ 5930900 w 5930900"/>
              <a:gd name="connsiteY2" fmla="*/ 2430462 h 2430462"/>
              <a:gd name="connsiteX3" fmla="*/ 1215231 w 5930900"/>
              <a:gd name="connsiteY3" fmla="*/ 2430461 h 2430462"/>
              <a:gd name="connsiteX4" fmla="*/ 24689 w 5930900"/>
              <a:gd name="connsiteY4" fmla="*/ 1460142 h 2430462"/>
              <a:gd name="connsiteX5" fmla="*/ 0 w 5930900"/>
              <a:gd name="connsiteY5" fmla="*/ 1215231 h 2430462"/>
              <a:gd name="connsiteX6" fmla="*/ 24689 w 5930900"/>
              <a:gd name="connsiteY6" fmla="*/ 970320 h 2430462"/>
              <a:gd name="connsiteX7" fmla="*/ 1215231 w 5930900"/>
              <a:gd name="connsiteY7" fmla="*/ 0 h 2430462"/>
              <a:gd name="connsiteX0-1" fmla="*/ 1215231 w 6840451"/>
              <a:gd name="connsiteY0-2" fmla="*/ 0 h 2430462"/>
              <a:gd name="connsiteX1-3" fmla="*/ 6840451 w 6840451"/>
              <a:gd name="connsiteY1-4" fmla="*/ 0 h 2430462"/>
              <a:gd name="connsiteX2-5" fmla="*/ 5930900 w 6840451"/>
              <a:gd name="connsiteY2-6" fmla="*/ 2430462 h 2430462"/>
              <a:gd name="connsiteX3-7" fmla="*/ 1215231 w 6840451"/>
              <a:gd name="connsiteY3-8" fmla="*/ 2430461 h 2430462"/>
              <a:gd name="connsiteX4-9" fmla="*/ 24689 w 6840451"/>
              <a:gd name="connsiteY4-10" fmla="*/ 1460142 h 2430462"/>
              <a:gd name="connsiteX5-11" fmla="*/ 0 w 6840451"/>
              <a:gd name="connsiteY5-12" fmla="*/ 1215231 h 2430462"/>
              <a:gd name="connsiteX6-13" fmla="*/ 24689 w 6840451"/>
              <a:gd name="connsiteY6-14" fmla="*/ 970320 h 2430462"/>
              <a:gd name="connsiteX7-15" fmla="*/ 1215231 w 6840451"/>
              <a:gd name="connsiteY7-16" fmla="*/ 0 h 2430462"/>
              <a:gd name="connsiteX0-17" fmla="*/ 1215231 w 6852997"/>
              <a:gd name="connsiteY0-18" fmla="*/ 0 h 2430462"/>
              <a:gd name="connsiteX1-19" fmla="*/ 6840451 w 6852997"/>
              <a:gd name="connsiteY1-20" fmla="*/ 0 h 2430462"/>
              <a:gd name="connsiteX2-21" fmla="*/ 6852997 w 6852997"/>
              <a:gd name="connsiteY2-22" fmla="*/ 2430462 h 2430462"/>
              <a:gd name="connsiteX3-23" fmla="*/ 1215231 w 6852997"/>
              <a:gd name="connsiteY3-24" fmla="*/ 2430461 h 2430462"/>
              <a:gd name="connsiteX4-25" fmla="*/ 24689 w 6852997"/>
              <a:gd name="connsiteY4-26" fmla="*/ 1460142 h 2430462"/>
              <a:gd name="connsiteX5-27" fmla="*/ 0 w 6852997"/>
              <a:gd name="connsiteY5-28" fmla="*/ 1215231 h 2430462"/>
              <a:gd name="connsiteX6-29" fmla="*/ 24689 w 6852997"/>
              <a:gd name="connsiteY6-30" fmla="*/ 970320 h 2430462"/>
              <a:gd name="connsiteX7-31" fmla="*/ 1215231 w 6852997"/>
              <a:gd name="connsiteY7-32" fmla="*/ 0 h 2430462"/>
              <a:gd name="connsiteX0-33" fmla="*/ 1215231 w 6852997"/>
              <a:gd name="connsiteY0-34" fmla="*/ 0 h 2430462"/>
              <a:gd name="connsiteX1-35" fmla="*/ 6627178 w 6852997"/>
              <a:gd name="connsiteY1-36" fmla="*/ 6273 h 2430462"/>
              <a:gd name="connsiteX2-37" fmla="*/ 6852997 w 6852997"/>
              <a:gd name="connsiteY2-38" fmla="*/ 2430462 h 2430462"/>
              <a:gd name="connsiteX3-39" fmla="*/ 1215231 w 6852997"/>
              <a:gd name="connsiteY3-40" fmla="*/ 2430461 h 2430462"/>
              <a:gd name="connsiteX4-41" fmla="*/ 24689 w 6852997"/>
              <a:gd name="connsiteY4-42" fmla="*/ 1460142 h 2430462"/>
              <a:gd name="connsiteX5-43" fmla="*/ 0 w 6852997"/>
              <a:gd name="connsiteY5-44" fmla="*/ 1215231 h 2430462"/>
              <a:gd name="connsiteX6-45" fmla="*/ 24689 w 6852997"/>
              <a:gd name="connsiteY6-46" fmla="*/ 970320 h 2430462"/>
              <a:gd name="connsiteX7-47" fmla="*/ 1215231 w 6852997"/>
              <a:gd name="connsiteY7-48" fmla="*/ 0 h 2430462"/>
              <a:gd name="connsiteX0-49" fmla="*/ 1215231 w 6852998"/>
              <a:gd name="connsiteY0-50" fmla="*/ 0 h 2430462"/>
              <a:gd name="connsiteX1-51" fmla="*/ 6852998 w 6852998"/>
              <a:gd name="connsiteY1-52" fmla="*/ 6273 h 2430462"/>
              <a:gd name="connsiteX2-53" fmla="*/ 6852997 w 6852998"/>
              <a:gd name="connsiteY2-54" fmla="*/ 2430462 h 2430462"/>
              <a:gd name="connsiteX3-55" fmla="*/ 1215231 w 6852998"/>
              <a:gd name="connsiteY3-56" fmla="*/ 2430461 h 2430462"/>
              <a:gd name="connsiteX4-57" fmla="*/ 24689 w 6852998"/>
              <a:gd name="connsiteY4-58" fmla="*/ 1460142 h 2430462"/>
              <a:gd name="connsiteX5-59" fmla="*/ 0 w 6852998"/>
              <a:gd name="connsiteY5-60" fmla="*/ 1215231 h 2430462"/>
              <a:gd name="connsiteX6-61" fmla="*/ 24689 w 6852998"/>
              <a:gd name="connsiteY6-62" fmla="*/ 970320 h 2430462"/>
              <a:gd name="connsiteX7-63" fmla="*/ 1215231 w 6852998"/>
              <a:gd name="connsiteY7-64" fmla="*/ 0 h 2430462"/>
              <a:gd name="connsiteX0-65" fmla="*/ 1215231 w 10082901"/>
              <a:gd name="connsiteY0-66" fmla="*/ 4675 h 2435137"/>
              <a:gd name="connsiteX1-67" fmla="*/ 10082901 w 10082901"/>
              <a:gd name="connsiteY1-68" fmla="*/ 0 h 2435137"/>
              <a:gd name="connsiteX2-69" fmla="*/ 6852997 w 10082901"/>
              <a:gd name="connsiteY2-70" fmla="*/ 2435137 h 2435137"/>
              <a:gd name="connsiteX3-71" fmla="*/ 1215231 w 10082901"/>
              <a:gd name="connsiteY3-72" fmla="*/ 2435136 h 2435137"/>
              <a:gd name="connsiteX4-73" fmla="*/ 24689 w 10082901"/>
              <a:gd name="connsiteY4-74" fmla="*/ 1464817 h 2435137"/>
              <a:gd name="connsiteX5-75" fmla="*/ 0 w 10082901"/>
              <a:gd name="connsiteY5-76" fmla="*/ 1219906 h 2435137"/>
              <a:gd name="connsiteX6-77" fmla="*/ 24689 w 10082901"/>
              <a:gd name="connsiteY6-78" fmla="*/ 974995 h 2435137"/>
              <a:gd name="connsiteX7-79" fmla="*/ 1215231 w 10082901"/>
              <a:gd name="connsiteY7-80" fmla="*/ 4675 h 2435137"/>
              <a:gd name="connsiteX0-81" fmla="*/ 1215231 w 10082901"/>
              <a:gd name="connsiteY0-82" fmla="*/ 4675 h 2435137"/>
              <a:gd name="connsiteX1-83" fmla="*/ 10082901 w 10082901"/>
              <a:gd name="connsiteY1-84" fmla="*/ 0 h 2435137"/>
              <a:gd name="connsiteX2-85" fmla="*/ 10082901 w 10082901"/>
              <a:gd name="connsiteY2-86" fmla="*/ 2435137 h 2435137"/>
              <a:gd name="connsiteX3-87" fmla="*/ 1215231 w 10082901"/>
              <a:gd name="connsiteY3-88" fmla="*/ 2435136 h 2435137"/>
              <a:gd name="connsiteX4-89" fmla="*/ 24689 w 10082901"/>
              <a:gd name="connsiteY4-90" fmla="*/ 1464817 h 2435137"/>
              <a:gd name="connsiteX5-91" fmla="*/ 0 w 10082901"/>
              <a:gd name="connsiteY5-92" fmla="*/ 1219906 h 2435137"/>
              <a:gd name="connsiteX6-93" fmla="*/ 24689 w 10082901"/>
              <a:gd name="connsiteY6-94" fmla="*/ 974995 h 2435137"/>
              <a:gd name="connsiteX7-95" fmla="*/ 1215231 w 10082901"/>
              <a:gd name="connsiteY7-96" fmla="*/ 4675 h 24351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0082901" h="2435137">
                <a:moveTo>
                  <a:pt x="1215231" y="4675"/>
                </a:moveTo>
                <a:lnTo>
                  <a:pt x="10082901" y="0"/>
                </a:lnTo>
                <a:lnTo>
                  <a:pt x="10082901" y="2435137"/>
                </a:lnTo>
                <a:lnTo>
                  <a:pt x="1215231" y="2435136"/>
                </a:lnTo>
                <a:cubicBezTo>
                  <a:pt x="627972" y="2435136"/>
                  <a:pt x="138005" y="2018577"/>
                  <a:pt x="24689" y="1464817"/>
                </a:cubicBezTo>
                <a:lnTo>
                  <a:pt x="0" y="1219906"/>
                </a:lnTo>
                <a:lnTo>
                  <a:pt x="24689" y="974995"/>
                </a:lnTo>
                <a:cubicBezTo>
                  <a:pt x="138005" y="421234"/>
                  <a:pt x="627972" y="4675"/>
                  <a:pt x="1215231" y="467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99000">
                <a:schemeClr val="bg1">
                  <a:lumMod val="95000"/>
                </a:schemeClr>
              </a:gs>
            </a:gsLst>
            <a:lin ang="10800000" scaled="1"/>
            <a:tileRect/>
          </a:gradFill>
        </p:spPr>
        <p:txBody>
          <a:bodyPr wrap="square">
            <a:noAutofit/>
          </a:bodyPr>
          <a:lstStyle/>
          <a:p>
            <a:endParaRPr kumimoji="1" lang="zh-CN" altLang="en-US" dirty="0"/>
          </a:p>
        </p:txBody>
      </p:sp>
      <p:sp>
        <p:nvSpPr>
          <p:cNvPr id="10" name="任意形状 9"/>
          <p:cNvSpPr/>
          <p:nvPr userDrawn="1"/>
        </p:nvSpPr>
        <p:spPr>
          <a:xfrm>
            <a:off x="0" y="3428999"/>
            <a:ext cx="893657" cy="2636129"/>
          </a:xfrm>
          <a:custGeom>
            <a:avLst/>
            <a:gdLst>
              <a:gd name="connsiteX0" fmla="*/ 0 w 1199944"/>
              <a:gd name="connsiteY0" fmla="*/ 0 h 3539622"/>
              <a:gd name="connsiteX1" fmla="*/ 152012 w 1199944"/>
              <a:gd name="connsiteY1" fmla="*/ 68152 h 3539622"/>
              <a:gd name="connsiteX2" fmla="*/ 1190110 w 1199944"/>
              <a:gd name="connsiteY2" fmla="*/ 1575055 h 3539622"/>
              <a:gd name="connsiteX3" fmla="*/ 1199944 w 1199944"/>
              <a:gd name="connsiteY3" fmla="*/ 1769810 h 3539622"/>
              <a:gd name="connsiteX4" fmla="*/ 1190110 w 1199944"/>
              <a:gd name="connsiteY4" fmla="*/ 1964567 h 3539622"/>
              <a:gd name="connsiteX5" fmla="*/ 152012 w 1199944"/>
              <a:gd name="connsiteY5" fmla="*/ 3471470 h 3539622"/>
              <a:gd name="connsiteX6" fmla="*/ 0 w 1199944"/>
              <a:gd name="connsiteY6" fmla="*/ 3539622 h 353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9944" h="3539622">
                <a:moveTo>
                  <a:pt x="0" y="0"/>
                </a:moveTo>
                <a:lnTo>
                  <a:pt x="152012" y="68152"/>
                </a:lnTo>
                <a:cubicBezTo>
                  <a:pt x="718677" y="354062"/>
                  <a:pt x="1123046" y="914700"/>
                  <a:pt x="1190110" y="1575055"/>
                </a:cubicBezTo>
                <a:lnTo>
                  <a:pt x="1199944" y="1769810"/>
                </a:lnTo>
                <a:lnTo>
                  <a:pt x="1190110" y="1964567"/>
                </a:lnTo>
                <a:cubicBezTo>
                  <a:pt x="1123046" y="2624922"/>
                  <a:pt x="718677" y="3185559"/>
                  <a:pt x="152012" y="3471470"/>
                </a:cubicBezTo>
                <a:lnTo>
                  <a:pt x="0" y="3539622"/>
                </a:lnTo>
                <a:close/>
              </a:path>
            </a:pathLst>
          </a:custGeom>
          <a:gradFill>
            <a:gsLst>
              <a:gs pos="0">
                <a:srgbClr val="00A982">
                  <a:alpha val="70000"/>
                </a:srgbClr>
              </a:gs>
              <a:gs pos="100000">
                <a:srgbClr val="56D568">
                  <a:alpha val="8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内容占位符 19"/>
          <p:cNvSpPr>
            <a:spLocks noGrp="1"/>
          </p:cNvSpPr>
          <p:nvPr>
            <p:ph sz="quarter" idx="13"/>
          </p:nvPr>
        </p:nvSpPr>
        <p:spPr>
          <a:xfrm>
            <a:off x="885986" y="1144708"/>
            <a:ext cx="10519433" cy="1278195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885986" y="386544"/>
            <a:ext cx="5210014" cy="734011"/>
          </a:xfrm>
        </p:spPr>
        <p:txBody>
          <a:bodyPr wrap="square" tIns="144000" bIns="144000">
            <a:spAutoFit/>
          </a:bodyPr>
          <a:lstStyle>
            <a:lvl1pPr>
              <a:defRPr sz="3200" b="1"/>
            </a:lvl1pPr>
          </a:lstStyle>
          <a:p>
            <a:r>
              <a:rPr lang="en-US" dirty="0" err="1"/>
              <a:t>请在此处编辑标题</a:t>
            </a:r>
            <a:endParaRPr lang="en-US" dirty="0"/>
          </a:p>
        </p:txBody>
      </p:sp>
      <p:sp>
        <p:nvSpPr>
          <p:cNvPr id="9" name="Title 4"/>
          <p:cNvSpPr txBox="1"/>
          <p:nvPr userDrawn="1"/>
        </p:nvSpPr>
        <p:spPr>
          <a:xfrm>
            <a:off x="9918190" y="6204854"/>
            <a:ext cx="2032083" cy="457012"/>
          </a:xfrm>
          <a:prstGeom prst="rect">
            <a:avLst/>
          </a:prstGeom>
        </p:spPr>
        <p:txBody>
          <a:bodyPr vert="horz" wrap="square" lIns="91440" tIns="144000" rIns="91440" bIns="144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en-US" sz="1200" b="1" i="0" dirty="0" err="1">
                <a:solidFill>
                  <a:srgbClr val="00A9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www.hellobanma.com</a:t>
            </a:r>
            <a:endParaRPr lang="en-US" sz="1200" b="1" i="0" dirty="0">
              <a:solidFill>
                <a:srgbClr val="00A9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9916" y="273558"/>
            <a:ext cx="1251930" cy="720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配图版式_浅色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形状 22"/>
          <p:cNvSpPr/>
          <p:nvPr userDrawn="1"/>
        </p:nvSpPr>
        <p:spPr>
          <a:xfrm rot="10800000">
            <a:off x="9986788" y="4944667"/>
            <a:ext cx="1910346" cy="1913331"/>
          </a:xfrm>
          <a:custGeom>
            <a:avLst/>
            <a:gdLst>
              <a:gd name="connsiteX0" fmla="*/ 424164 w 5062738"/>
              <a:gd name="connsiteY0" fmla="*/ 4890709 h 5070648"/>
              <a:gd name="connsiteX1" fmla="*/ 424165 w 5062738"/>
              <a:gd name="connsiteY1" fmla="*/ 4890710 h 5070648"/>
              <a:gd name="connsiteX2" fmla="*/ 424165 w 5062738"/>
              <a:gd name="connsiteY2" fmla="*/ 4890710 h 5070648"/>
              <a:gd name="connsiteX3" fmla="*/ 2634615 w 5062738"/>
              <a:gd name="connsiteY3" fmla="*/ 0 h 5070648"/>
              <a:gd name="connsiteX4" fmla="*/ 5062738 w 5062738"/>
              <a:gd name="connsiteY4" fmla="*/ 0 h 5070648"/>
              <a:gd name="connsiteX5" fmla="*/ 1809234 w 5062738"/>
              <a:gd name="connsiteY5" fmla="*/ 4646484 h 5070648"/>
              <a:gd name="connsiteX6" fmla="*/ 510402 w 5062738"/>
              <a:gd name="connsiteY6" fmla="*/ 4944826 h 5070648"/>
              <a:gd name="connsiteX7" fmla="*/ 424165 w 5062738"/>
              <a:gd name="connsiteY7" fmla="*/ 4890710 h 5070648"/>
              <a:gd name="connsiteX8" fmla="*/ 343817 w 5062738"/>
              <a:gd name="connsiteY8" fmla="*/ 4828182 h 5070648"/>
              <a:gd name="connsiteX9" fmla="*/ 179940 w 5062738"/>
              <a:gd name="connsiteY9" fmla="*/ 3505640 h 507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62738" h="5070648">
                <a:moveTo>
                  <a:pt x="424164" y="4890709"/>
                </a:moveTo>
                <a:lnTo>
                  <a:pt x="424165" y="4890710"/>
                </a:lnTo>
                <a:lnTo>
                  <a:pt x="424165" y="4890710"/>
                </a:lnTo>
                <a:close/>
                <a:moveTo>
                  <a:pt x="2634615" y="0"/>
                </a:moveTo>
                <a:lnTo>
                  <a:pt x="5062738" y="0"/>
                </a:lnTo>
                <a:lnTo>
                  <a:pt x="1809234" y="4646484"/>
                </a:lnTo>
                <a:cubicBezTo>
                  <a:pt x="1513888" y="5068282"/>
                  <a:pt x="950405" y="5190747"/>
                  <a:pt x="510402" y="4944826"/>
                </a:cubicBezTo>
                <a:lnTo>
                  <a:pt x="424165" y="4890710"/>
                </a:lnTo>
                <a:lnTo>
                  <a:pt x="343817" y="4828182"/>
                </a:lnTo>
                <a:cubicBezTo>
                  <a:pt x="-37763" y="4498824"/>
                  <a:pt x="-115406" y="3927438"/>
                  <a:pt x="179940" y="3505640"/>
                </a:cubicBezTo>
                <a:close/>
              </a:path>
            </a:pathLst>
          </a:custGeom>
          <a:gradFill flip="none" rotWithShape="1">
            <a:gsLst>
              <a:gs pos="0">
                <a:srgbClr val="00A982">
                  <a:alpha val="30000"/>
                </a:srgbClr>
              </a:gs>
              <a:gs pos="100000">
                <a:srgbClr val="56D568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任意形状 25"/>
          <p:cNvSpPr/>
          <p:nvPr userDrawn="1"/>
        </p:nvSpPr>
        <p:spPr>
          <a:xfrm>
            <a:off x="6440015" y="0"/>
            <a:ext cx="3193506" cy="3198496"/>
          </a:xfrm>
          <a:custGeom>
            <a:avLst/>
            <a:gdLst>
              <a:gd name="connsiteX0" fmla="*/ 424164 w 5062738"/>
              <a:gd name="connsiteY0" fmla="*/ 4890709 h 5070648"/>
              <a:gd name="connsiteX1" fmla="*/ 424165 w 5062738"/>
              <a:gd name="connsiteY1" fmla="*/ 4890710 h 5070648"/>
              <a:gd name="connsiteX2" fmla="*/ 424165 w 5062738"/>
              <a:gd name="connsiteY2" fmla="*/ 4890710 h 5070648"/>
              <a:gd name="connsiteX3" fmla="*/ 2634615 w 5062738"/>
              <a:gd name="connsiteY3" fmla="*/ 0 h 5070648"/>
              <a:gd name="connsiteX4" fmla="*/ 5062738 w 5062738"/>
              <a:gd name="connsiteY4" fmla="*/ 0 h 5070648"/>
              <a:gd name="connsiteX5" fmla="*/ 1809234 w 5062738"/>
              <a:gd name="connsiteY5" fmla="*/ 4646484 h 5070648"/>
              <a:gd name="connsiteX6" fmla="*/ 510402 w 5062738"/>
              <a:gd name="connsiteY6" fmla="*/ 4944826 h 5070648"/>
              <a:gd name="connsiteX7" fmla="*/ 424165 w 5062738"/>
              <a:gd name="connsiteY7" fmla="*/ 4890710 h 5070648"/>
              <a:gd name="connsiteX8" fmla="*/ 343817 w 5062738"/>
              <a:gd name="connsiteY8" fmla="*/ 4828182 h 5070648"/>
              <a:gd name="connsiteX9" fmla="*/ 179940 w 5062738"/>
              <a:gd name="connsiteY9" fmla="*/ 3505640 h 507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62738" h="5070648">
                <a:moveTo>
                  <a:pt x="424164" y="4890709"/>
                </a:moveTo>
                <a:lnTo>
                  <a:pt x="424165" y="4890710"/>
                </a:lnTo>
                <a:lnTo>
                  <a:pt x="424165" y="4890710"/>
                </a:lnTo>
                <a:close/>
                <a:moveTo>
                  <a:pt x="2634615" y="0"/>
                </a:moveTo>
                <a:lnTo>
                  <a:pt x="5062738" y="0"/>
                </a:lnTo>
                <a:lnTo>
                  <a:pt x="1809234" y="4646484"/>
                </a:lnTo>
                <a:cubicBezTo>
                  <a:pt x="1513888" y="5068282"/>
                  <a:pt x="950405" y="5190747"/>
                  <a:pt x="510402" y="4944826"/>
                </a:cubicBezTo>
                <a:lnTo>
                  <a:pt x="424165" y="4890710"/>
                </a:lnTo>
                <a:lnTo>
                  <a:pt x="343817" y="4828182"/>
                </a:lnTo>
                <a:cubicBezTo>
                  <a:pt x="-37763" y="4498824"/>
                  <a:pt x="-115406" y="3927438"/>
                  <a:pt x="179940" y="3505640"/>
                </a:cubicBezTo>
                <a:close/>
              </a:path>
            </a:pathLst>
          </a:custGeom>
          <a:gradFill flip="none" rotWithShape="1">
            <a:gsLst>
              <a:gs pos="0">
                <a:srgbClr val="00A982">
                  <a:alpha val="30000"/>
                </a:srgbClr>
              </a:gs>
              <a:gs pos="100000">
                <a:srgbClr val="56D568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4" hasCustomPrompt="1"/>
          </p:nvPr>
        </p:nvSpPr>
        <p:spPr>
          <a:xfrm>
            <a:off x="6153720" y="1"/>
            <a:ext cx="6677842" cy="6857999"/>
          </a:xfrm>
          <a:custGeom>
            <a:avLst/>
            <a:gdLst>
              <a:gd name="connsiteX0" fmla="*/ 5319563 w 6677842"/>
              <a:gd name="connsiteY0" fmla="*/ 1828992 h 6857999"/>
              <a:gd name="connsiteX1" fmla="*/ 6088183 w 6677842"/>
              <a:gd name="connsiteY1" fmla="*/ 2078944 h 6857999"/>
              <a:gd name="connsiteX2" fmla="*/ 6088182 w 6677842"/>
              <a:gd name="connsiteY2" fmla="*/ 2078943 h 6857999"/>
              <a:gd name="connsiteX3" fmla="*/ 6427697 w 6677842"/>
              <a:gd name="connsiteY3" fmla="*/ 4004426 h 6857999"/>
              <a:gd name="connsiteX4" fmla="*/ 4429603 w 6677842"/>
              <a:gd name="connsiteY4" fmla="*/ 6857999 h 6857999"/>
              <a:gd name="connsiteX5" fmla="*/ 1054100 w 6677842"/>
              <a:gd name="connsiteY5" fmla="*/ 6857999 h 6857999"/>
              <a:gd name="connsiteX6" fmla="*/ 4162701 w 6677842"/>
              <a:gd name="connsiteY6" fmla="*/ 2418458 h 6857999"/>
              <a:gd name="connsiteX7" fmla="*/ 5319563 w 6677842"/>
              <a:gd name="connsiteY7" fmla="*/ 1828992 h 6857999"/>
              <a:gd name="connsiteX8" fmla="*/ 2248240 w 6677842"/>
              <a:gd name="connsiteY8" fmla="*/ 0 h 6857999"/>
              <a:gd name="connsiteX9" fmla="*/ 5623743 w 6677842"/>
              <a:gd name="connsiteY9" fmla="*/ 0 h 6857999"/>
              <a:gd name="connsiteX10" fmla="*/ 2515142 w 6677842"/>
              <a:gd name="connsiteY10" fmla="*/ 4439541 h 6857999"/>
              <a:gd name="connsiteX11" fmla="*/ 589660 w 6677842"/>
              <a:gd name="connsiteY11" fmla="*/ 4779055 h 6857999"/>
              <a:gd name="connsiteX12" fmla="*/ 589661 w 6677842"/>
              <a:gd name="connsiteY12" fmla="*/ 4779056 h 6857999"/>
              <a:gd name="connsiteX13" fmla="*/ 250146 w 6677842"/>
              <a:gd name="connsiteY13" fmla="*/ 285357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77842" h="6857999">
                <a:moveTo>
                  <a:pt x="5319563" y="1828992"/>
                </a:moveTo>
                <a:cubicBezTo>
                  <a:pt x="5585814" y="1833442"/>
                  <a:pt x="5853635" y="1914712"/>
                  <a:pt x="6088183" y="2078944"/>
                </a:cubicBezTo>
                <a:lnTo>
                  <a:pt x="6088182" y="2078943"/>
                </a:lnTo>
                <a:cubicBezTo>
                  <a:pt x="6713645" y="2516896"/>
                  <a:pt x="6865650" y="3378964"/>
                  <a:pt x="6427697" y="4004426"/>
                </a:cubicBezTo>
                <a:lnTo>
                  <a:pt x="4429603" y="6857999"/>
                </a:lnTo>
                <a:lnTo>
                  <a:pt x="1054100" y="6857999"/>
                </a:lnTo>
                <a:lnTo>
                  <a:pt x="4162701" y="2418458"/>
                </a:lnTo>
                <a:cubicBezTo>
                  <a:pt x="4436422" y="2027545"/>
                  <a:pt x="4875812" y="1821575"/>
                  <a:pt x="5319563" y="1828992"/>
                </a:cubicBezTo>
                <a:close/>
                <a:moveTo>
                  <a:pt x="2248240" y="0"/>
                </a:moveTo>
                <a:lnTo>
                  <a:pt x="5623743" y="0"/>
                </a:lnTo>
                <a:lnTo>
                  <a:pt x="2515142" y="4439541"/>
                </a:lnTo>
                <a:cubicBezTo>
                  <a:pt x="2077189" y="5065003"/>
                  <a:pt x="1215122" y="5217008"/>
                  <a:pt x="589660" y="4779055"/>
                </a:cubicBezTo>
                <a:lnTo>
                  <a:pt x="589661" y="4779056"/>
                </a:lnTo>
                <a:cubicBezTo>
                  <a:pt x="-35802" y="4341103"/>
                  <a:pt x="-187808" y="3479036"/>
                  <a:pt x="250146" y="2853573"/>
                </a:cubicBezTo>
                <a:close/>
              </a:path>
            </a:pathLst>
          </a:custGeom>
          <a:gradFill flip="none" rotWithShape="1">
            <a:gsLst>
              <a:gs pos="0">
                <a:srgbClr val="00A982"/>
              </a:gs>
              <a:gs pos="100000">
                <a:srgbClr val="56D568"/>
              </a:gs>
            </a:gsLst>
            <a:lin ang="8700000" scaled="0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点击图标插入图片</a:t>
            </a:r>
            <a:endParaRPr kumimoji="1" lang="zh-CN" altLang="en-US" dirty="0"/>
          </a:p>
        </p:txBody>
      </p:sp>
      <p:sp>
        <p:nvSpPr>
          <p:cNvPr id="11" name="内容占位符 19"/>
          <p:cNvSpPr>
            <a:spLocks noGrp="1"/>
          </p:cNvSpPr>
          <p:nvPr>
            <p:ph sz="quarter" idx="13"/>
          </p:nvPr>
        </p:nvSpPr>
        <p:spPr>
          <a:xfrm>
            <a:off x="885986" y="1244283"/>
            <a:ext cx="5909528" cy="4837572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885986" y="510272"/>
            <a:ext cx="5210014" cy="734011"/>
          </a:xfrm>
        </p:spPr>
        <p:txBody>
          <a:bodyPr wrap="square" tIns="144000" bIns="144000">
            <a:spAutoFit/>
          </a:bodyPr>
          <a:lstStyle>
            <a:lvl1pPr>
              <a:defRPr sz="3200" b="1"/>
            </a:lvl1pPr>
          </a:lstStyle>
          <a:p>
            <a:r>
              <a:rPr lang="en-US" dirty="0" err="1"/>
              <a:t>请在此处编辑标题</a:t>
            </a:r>
            <a:endParaRPr lang="en-US" dirty="0"/>
          </a:p>
        </p:txBody>
      </p:sp>
      <p:sp>
        <p:nvSpPr>
          <p:cNvPr id="8" name="Title 4"/>
          <p:cNvSpPr txBox="1"/>
          <p:nvPr userDrawn="1"/>
        </p:nvSpPr>
        <p:spPr>
          <a:xfrm>
            <a:off x="9918190" y="6204854"/>
            <a:ext cx="2032083" cy="457012"/>
          </a:xfrm>
          <a:prstGeom prst="rect">
            <a:avLst/>
          </a:prstGeom>
        </p:spPr>
        <p:txBody>
          <a:bodyPr vert="horz" wrap="square" lIns="91440" tIns="144000" rIns="91440" bIns="144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en-US" sz="1200" b="1" i="0" dirty="0" err="1">
                <a:solidFill>
                  <a:srgbClr val="00A9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www.hellobanma.com</a:t>
            </a:r>
            <a:endParaRPr lang="en-US" sz="1200" b="1" i="0" dirty="0">
              <a:solidFill>
                <a:srgbClr val="00A9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配图版式_浅色_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9"/>
          <p:cNvSpPr>
            <a:spLocks noGrp="1"/>
          </p:cNvSpPr>
          <p:nvPr>
            <p:ph sz="quarter" idx="13"/>
          </p:nvPr>
        </p:nvSpPr>
        <p:spPr>
          <a:xfrm>
            <a:off x="885985" y="1336675"/>
            <a:ext cx="6125605" cy="4837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 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20" hasCustomPrompt="1"/>
          </p:nvPr>
        </p:nvSpPr>
        <p:spPr>
          <a:xfrm>
            <a:off x="6224191" y="1268713"/>
            <a:ext cx="5440587" cy="4660817"/>
          </a:xfrm>
          <a:custGeom>
            <a:avLst/>
            <a:gdLst>
              <a:gd name="connsiteX0" fmla="*/ 6343085 w 6786028"/>
              <a:gd name="connsiteY0" fmla="*/ 2171763 h 5813423"/>
              <a:gd name="connsiteX1" fmla="*/ 6593737 w 6786028"/>
              <a:gd name="connsiteY1" fmla="*/ 2253274 h 5813423"/>
              <a:gd name="connsiteX2" fmla="*/ 6704455 w 6786028"/>
              <a:gd name="connsiteY2" fmla="*/ 2881186 h 5813423"/>
              <a:gd name="connsiteX3" fmla="*/ 5049303 w 6786028"/>
              <a:gd name="connsiteY3" fmla="*/ 5244988 h 5813423"/>
              <a:gd name="connsiteX4" fmla="*/ 4421391 w 6786028"/>
              <a:gd name="connsiteY4" fmla="*/ 5355705 h 5813423"/>
              <a:gd name="connsiteX5" fmla="*/ 4310673 w 6786028"/>
              <a:gd name="connsiteY5" fmla="*/ 4727794 h 5813423"/>
              <a:gd name="connsiteX6" fmla="*/ 5965825 w 6786028"/>
              <a:gd name="connsiteY6" fmla="*/ 2363992 h 5813423"/>
              <a:gd name="connsiteX7" fmla="*/ 6343085 w 6786028"/>
              <a:gd name="connsiteY7" fmla="*/ 2171763 h 5813423"/>
              <a:gd name="connsiteX8" fmla="*/ 6077463 w 6786028"/>
              <a:gd name="connsiteY8" fmla="*/ 899223 h 5813423"/>
              <a:gd name="connsiteX9" fmla="*/ 6328115 w 6786028"/>
              <a:gd name="connsiteY9" fmla="*/ 980734 h 5813423"/>
              <a:gd name="connsiteX10" fmla="*/ 6438833 w 6786028"/>
              <a:gd name="connsiteY10" fmla="*/ 1608646 h 5813423"/>
              <a:gd name="connsiteX11" fmla="*/ 3629260 w 6786028"/>
              <a:gd name="connsiteY11" fmla="*/ 5621132 h 5813423"/>
              <a:gd name="connsiteX12" fmla="*/ 3001349 w 6786028"/>
              <a:gd name="connsiteY12" fmla="*/ 5731849 h 5813423"/>
              <a:gd name="connsiteX13" fmla="*/ 2890631 w 6786028"/>
              <a:gd name="connsiteY13" fmla="*/ 5103938 h 5813423"/>
              <a:gd name="connsiteX14" fmla="*/ 5700204 w 6786028"/>
              <a:gd name="connsiteY14" fmla="*/ 1091452 h 5813423"/>
              <a:gd name="connsiteX15" fmla="*/ 6077463 w 6786028"/>
              <a:gd name="connsiteY15" fmla="*/ 899223 h 5813423"/>
              <a:gd name="connsiteX16" fmla="*/ 3967071 w 6786028"/>
              <a:gd name="connsiteY16" fmla="*/ 627350 h 5813423"/>
              <a:gd name="connsiteX17" fmla="*/ 4217723 w 6786028"/>
              <a:gd name="connsiteY17" fmla="*/ 708861 h 5813423"/>
              <a:gd name="connsiteX18" fmla="*/ 4328441 w 6786028"/>
              <a:gd name="connsiteY18" fmla="*/ 1336773 h 5813423"/>
              <a:gd name="connsiteX19" fmla="*/ 1518868 w 6786028"/>
              <a:gd name="connsiteY19" fmla="*/ 5349259 h 5813423"/>
              <a:gd name="connsiteX20" fmla="*/ 890956 w 6786028"/>
              <a:gd name="connsiteY20" fmla="*/ 5459976 h 5813423"/>
              <a:gd name="connsiteX21" fmla="*/ 780239 w 6786028"/>
              <a:gd name="connsiteY21" fmla="*/ 4832065 h 5813423"/>
              <a:gd name="connsiteX22" fmla="*/ 3589812 w 6786028"/>
              <a:gd name="connsiteY22" fmla="*/ 819579 h 5813423"/>
              <a:gd name="connsiteX23" fmla="*/ 3967071 w 6786028"/>
              <a:gd name="connsiteY23" fmla="*/ 627350 h 5813423"/>
              <a:gd name="connsiteX24" fmla="*/ 5443793 w 6786028"/>
              <a:gd name="connsiteY24" fmla="*/ 158674 h 5813423"/>
              <a:gd name="connsiteX25" fmla="*/ 5694444 w 6786028"/>
              <a:gd name="connsiteY25" fmla="*/ 240185 h 5813423"/>
              <a:gd name="connsiteX26" fmla="*/ 5805162 w 6786028"/>
              <a:gd name="connsiteY26" fmla="*/ 868097 h 5813423"/>
              <a:gd name="connsiteX27" fmla="*/ 2995589 w 6786028"/>
              <a:gd name="connsiteY27" fmla="*/ 4880583 h 5813423"/>
              <a:gd name="connsiteX28" fmla="*/ 2367678 w 6786028"/>
              <a:gd name="connsiteY28" fmla="*/ 4991300 h 5813423"/>
              <a:gd name="connsiteX29" fmla="*/ 2256960 w 6786028"/>
              <a:gd name="connsiteY29" fmla="*/ 4363389 h 5813423"/>
              <a:gd name="connsiteX30" fmla="*/ 5066533 w 6786028"/>
              <a:gd name="connsiteY30" fmla="*/ 350903 h 5813423"/>
              <a:gd name="connsiteX31" fmla="*/ 5443793 w 6786028"/>
              <a:gd name="connsiteY31" fmla="*/ 158674 h 5813423"/>
              <a:gd name="connsiteX32" fmla="*/ 3247009 w 6786028"/>
              <a:gd name="connsiteY32" fmla="*/ 64 h 5813423"/>
              <a:gd name="connsiteX33" fmla="*/ 3497661 w 6786028"/>
              <a:gd name="connsiteY33" fmla="*/ 81575 h 5813423"/>
              <a:gd name="connsiteX34" fmla="*/ 3608379 w 6786028"/>
              <a:gd name="connsiteY34" fmla="*/ 709487 h 5813423"/>
              <a:gd name="connsiteX35" fmla="*/ 1126977 w 6786028"/>
              <a:gd name="connsiteY35" fmla="*/ 4253296 h 5813423"/>
              <a:gd name="connsiteX36" fmla="*/ 499065 w 6786028"/>
              <a:gd name="connsiteY36" fmla="*/ 4364013 h 5813423"/>
              <a:gd name="connsiteX37" fmla="*/ 388347 w 6786028"/>
              <a:gd name="connsiteY37" fmla="*/ 3736102 h 5813423"/>
              <a:gd name="connsiteX38" fmla="*/ 2869749 w 6786028"/>
              <a:gd name="connsiteY38" fmla="*/ 192293 h 5813423"/>
              <a:gd name="connsiteX39" fmla="*/ 3247009 w 6786028"/>
              <a:gd name="connsiteY39" fmla="*/ 64 h 5813423"/>
              <a:gd name="connsiteX40" fmla="*/ 2113985 w 6786028"/>
              <a:gd name="connsiteY40" fmla="*/ 63 h 5813423"/>
              <a:gd name="connsiteX41" fmla="*/ 2364637 w 6786028"/>
              <a:gd name="connsiteY41" fmla="*/ 81574 h 5813423"/>
              <a:gd name="connsiteX42" fmla="*/ 2475355 w 6786028"/>
              <a:gd name="connsiteY42" fmla="*/ 709486 h 5813423"/>
              <a:gd name="connsiteX43" fmla="*/ 820203 w 6786028"/>
              <a:gd name="connsiteY43" fmla="*/ 3073287 h 5813423"/>
              <a:gd name="connsiteX44" fmla="*/ 192291 w 6786028"/>
              <a:gd name="connsiteY44" fmla="*/ 3184005 h 5813423"/>
              <a:gd name="connsiteX45" fmla="*/ 81573 w 6786028"/>
              <a:gd name="connsiteY45" fmla="*/ 2556094 h 5813423"/>
              <a:gd name="connsiteX46" fmla="*/ 1736725 w 6786028"/>
              <a:gd name="connsiteY46" fmla="*/ 192292 h 5813423"/>
              <a:gd name="connsiteX47" fmla="*/ 2113985 w 6786028"/>
              <a:gd name="connsiteY47" fmla="*/ 63 h 5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86028" h="5813423">
                <a:moveTo>
                  <a:pt x="6343085" y="2171763"/>
                </a:moveTo>
                <a:cubicBezTo>
                  <a:pt x="6429911" y="2173214"/>
                  <a:pt x="6517249" y="2199717"/>
                  <a:pt x="6593737" y="2253274"/>
                </a:cubicBezTo>
                <a:cubicBezTo>
                  <a:pt x="6797704" y="2396093"/>
                  <a:pt x="6847274" y="2677219"/>
                  <a:pt x="6704455" y="2881186"/>
                </a:cubicBezTo>
                <a:lnTo>
                  <a:pt x="5049303" y="5244988"/>
                </a:lnTo>
                <a:cubicBezTo>
                  <a:pt x="4906483" y="5448955"/>
                  <a:pt x="4625358" y="5498525"/>
                  <a:pt x="4421391" y="5355705"/>
                </a:cubicBezTo>
                <a:cubicBezTo>
                  <a:pt x="4217424" y="5212886"/>
                  <a:pt x="4167854" y="4931761"/>
                  <a:pt x="4310673" y="4727794"/>
                </a:cubicBezTo>
                <a:lnTo>
                  <a:pt x="5965825" y="2363992"/>
                </a:lnTo>
                <a:cubicBezTo>
                  <a:pt x="6055087" y="2236512"/>
                  <a:pt x="6198375" y="2169344"/>
                  <a:pt x="6343085" y="2171763"/>
                </a:cubicBezTo>
                <a:close/>
                <a:moveTo>
                  <a:pt x="6077463" y="899223"/>
                </a:moveTo>
                <a:cubicBezTo>
                  <a:pt x="6164289" y="900674"/>
                  <a:pt x="6251627" y="927177"/>
                  <a:pt x="6328115" y="980734"/>
                </a:cubicBezTo>
                <a:cubicBezTo>
                  <a:pt x="6532083" y="1123554"/>
                  <a:pt x="6581653" y="1404679"/>
                  <a:pt x="6438833" y="1608646"/>
                </a:cubicBezTo>
                <a:lnTo>
                  <a:pt x="3629260" y="5621132"/>
                </a:lnTo>
                <a:cubicBezTo>
                  <a:pt x="3486441" y="5825099"/>
                  <a:pt x="3205316" y="5874669"/>
                  <a:pt x="3001349" y="5731849"/>
                </a:cubicBezTo>
                <a:cubicBezTo>
                  <a:pt x="2797382" y="5589030"/>
                  <a:pt x="2747812" y="5307905"/>
                  <a:pt x="2890631" y="5103938"/>
                </a:cubicBezTo>
                <a:lnTo>
                  <a:pt x="5700204" y="1091452"/>
                </a:lnTo>
                <a:cubicBezTo>
                  <a:pt x="5789466" y="963972"/>
                  <a:pt x="5932754" y="896804"/>
                  <a:pt x="6077463" y="899223"/>
                </a:cubicBezTo>
                <a:close/>
                <a:moveTo>
                  <a:pt x="3967071" y="627350"/>
                </a:moveTo>
                <a:cubicBezTo>
                  <a:pt x="4053897" y="628801"/>
                  <a:pt x="4141235" y="655304"/>
                  <a:pt x="4217723" y="708861"/>
                </a:cubicBezTo>
                <a:cubicBezTo>
                  <a:pt x="4421691" y="851680"/>
                  <a:pt x="4471261" y="1132805"/>
                  <a:pt x="4328441" y="1336773"/>
                </a:cubicBezTo>
                <a:lnTo>
                  <a:pt x="1518868" y="5349259"/>
                </a:lnTo>
                <a:cubicBezTo>
                  <a:pt x="1376049" y="5553226"/>
                  <a:pt x="1094924" y="5602796"/>
                  <a:pt x="890956" y="5459976"/>
                </a:cubicBezTo>
                <a:cubicBezTo>
                  <a:pt x="686989" y="5317157"/>
                  <a:pt x="637419" y="5036032"/>
                  <a:pt x="780239" y="4832065"/>
                </a:cubicBezTo>
                <a:lnTo>
                  <a:pt x="3589812" y="819579"/>
                </a:lnTo>
                <a:cubicBezTo>
                  <a:pt x="3679074" y="692099"/>
                  <a:pt x="3822362" y="624931"/>
                  <a:pt x="3967071" y="627350"/>
                </a:cubicBezTo>
                <a:close/>
                <a:moveTo>
                  <a:pt x="5443793" y="158674"/>
                </a:moveTo>
                <a:cubicBezTo>
                  <a:pt x="5530618" y="160125"/>
                  <a:pt x="5617956" y="186628"/>
                  <a:pt x="5694444" y="240185"/>
                </a:cubicBezTo>
                <a:cubicBezTo>
                  <a:pt x="5898412" y="383004"/>
                  <a:pt x="5947982" y="664129"/>
                  <a:pt x="5805162" y="868097"/>
                </a:cubicBezTo>
                <a:lnTo>
                  <a:pt x="2995589" y="4880583"/>
                </a:lnTo>
                <a:cubicBezTo>
                  <a:pt x="2852770" y="5084550"/>
                  <a:pt x="2571645" y="5134120"/>
                  <a:pt x="2367678" y="4991300"/>
                </a:cubicBezTo>
                <a:cubicBezTo>
                  <a:pt x="2163711" y="4848481"/>
                  <a:pt x="2114141" y="4567356"/>
                  <a:pt x="2256960" y="4363389"/>
                </a:cubicBezTo>
                <a:lnTo>
                  <a:pt x="5066533" y="350903"/>
                </a:lnTo>
                <a:cubicBezTo>
                  <a:pt x="5155795" y="223423"/>
                  <a:pt x="5299083" y="156255"/>
                  <a:pt x="5443793" y="158674"/>
                </a:cubicBezTo>
                <a:close/>
                <a:moveTo>
                  <a:pt x="3247009" y="64"/>
                </a:moveTo>
                <a:cubicBezTo>
                  <a:pt x="3333835" y="1515"/>
                  <a:pt x="3421173" y="28018"/>
                  <a:pt x="3497661" y="81575"/>
                </a:cubicBezTo>
                <a:cubicBezTo>
                  <a:pt x="3701628" y="224394"/>
                  <a:pt x="3751198" y="505520"/>
                  <a:pt x="3608379" y="709487"/>
                </a:cubicBezTo>
                <a:lnTo>
                  <a:pt x="1126977" y="4253296"/>
                </a:lnTo>
                <a:cubicBezTo>
                  <a:pt x="984157" y="4457263"/>
                  <a:pt x="703032" y="4506833"/>
                  <a:pt x="499065" y="4364013"/>
                </a:cubicBezTo>
                <a:cubicBezTo>
                  <a:pt x="295098" y="4221194"/>
                  <a:pt x="245528" y="3940069"/>
                  <a:pt x="388347" y="3736102"/>
                </a:cubicBezTo>
                <a:lnTo>
                  <a:pt x="2869749" y="192293"/>
                </a:lnTo>
                <a:cubicBezTo>
                  <a:pt x="2959011" y="64813"/>
                  <a:pt x="3102299" y="-2355"/>
                  <a:pt x="3247009" y="64"/>
                </a:cubicBezTo>
                <a:close/>
                <a:moveTo>
                  <a:pt x="2113985" y="63"/>
                </a:moveTo>
                <a:cubicBezTo>
                  <a:pt x="2200811" y="1515"/>
                  <a:pt x="2288149" y="28017"/>
                  <a:pt x="2364637" y="81574"/>
                </a:cubicBezTo>
                <a:cubicBezTo>
                  <a:pt x="2568604" y="224394"/>
                  <a:pt x="2618174" y="505519"/>
                  <a:pt x="2475355" y="709486"/>
                </a:cubicBezTo>
                <a:lnTo>
                  <a:pt x="820203" y="3073287"/>
                </a:lnTo>
                <a:cubicBezTo>
                  <a:pt x="677383" y="3277255"/>
                  <a:pt x="396258" y="3326825"/>
                  <a:pt x="192291" y="3184005"/>
                </a:cubicBezTo>
                <a:cubicBezTo>
                  <a:pt x="-11676" y="3041186"/>
                  <a:pt x="-61246" y="2760061"/>
                  <a:pt x="81573" y="2556094"/>
                </a:cubicBezTo>
                <a:lnTo>
                  <a:pt x="1736725" y="192292"/>
                </a:lnTo>
                <a:cubicBezTo>
                  <a:pt x="1825987" y="64813"/>
                  <a:pt x="1969275" y="-2355"/>
                  <a:pt x="2113985" y="63"/>
                </a:cubicBezTo>
                <a:close/>
              </a:path>
            </a:pathLst>
          </a:custGeom>
          <a:gradFill>
            <a:gsLst>
              <a:gs pos="0">
                <a:srgbClr val="00A982">
                  <a:lumMod val="95000"/>
                  <a:lumOff val="5000"/>
                </a:srgbClr>
              </a:gs>
              <a:gs pos="100000">
                <a:srgbClr val="00A982">
                  <a:lumMod val="95000"/>
                </a:srgbClr>
              </a:gs>
            </a:gsLst>
            <a:lin ang="8100000" scaled="1"/>
          </a:gradFill>
        </p:spPr>
        <p:txBody>
          <a:bodyPr wrap="square">
            <a:noAutofit/>
          </a:bodyPr>
          <a:lstStyle/>
          <a:p>
            <a:r>
              <a:rPr kumimoji="1" lang="zh-CN" altLang="en-US" dirty="0"/>
              <a:t>点击图标插入图片</a:t>
            </a:r>
            <a:endParaRPr kumimoji="1" lang="zh-CN" altLang="en-US" dirty="0"/>
          </a:p>
        </p:txBody>
      </p:sp>
      <p:sp>
        <p:nvSpPr>
          <p:cNvPr id="2" name="椭圆 1"/>
          <p:cNvSpPr/>
          <p:nvPr userDrawn="1"/>
        </p:nvSpPr>
        <p:spPr>
          <a:xfrm>
            <a:off x="9502344" y="1110504"/>
            <a:ext cx="642551" cy="642551"/>
          </a:xfrm>
          <a:prstGeom prst="ellipse">
            <a:avLst/>
          </a:prstGeom>
          <a:gradFill flip="none" rotWithShape="1">
            <a:gsLst>
              <a:gs pos="0">
                <a:srgbClr val="00A982">
                  <a:lumMod val="100000"/>
                  <a:alpha val="80000"/>
                </a:srgbClr>
              </a:gs>
              <a:gs pos="100000">
                <a:srgbClr val="56D568">
                  <a:lumMod val="50000"/>
                  <a:lumOff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itle 4"/>
          <p:cNvSpPr txBox="1"/>
          <p:nvPr userDrawn="1"/>
        </p:nvSpPr>
        <p:spPr>
          <a:xfrm>
            <a:off x="9918190" y="6204854"/>
            <a:ext cx="2032083" cy="457012"/>
          </a:xfrm>
          <a:prstGeom prst="rect">
            <a:avLst/>
          </a:prstGeom>
        </p:spPr>
        <p:txBody>
          <a:bodyPr vert="horz" wrap="square" lIns="91440" tIns="144000" rIns="91440" bIns="144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en-US" sz="1200" b="1" i="0" dirty="0" err="1">
                <a:solidFill>
                  <a:srgbClr val="00A9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www.hellobanma.com</a:t>
            </a:r>
            <a:endParaRPr lang="en-US" sz="1200" b="1" i="0" dirty="0">
              <a:solidFill>
                <a:srgbClr val="00A9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9916" y="273558"/>
            <a:ext cx="1251930" cy="72024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885986" y="510272"/>
            <a:ext cx="5210014" cy="734011"/>
          </a:xfrm>
        </p:spPr>
        <p:txBody>
          <a:bodyPr wrap="square" tIns="144000" bIns="144000">
            <a:spAutoFit/>
          </a:bodyPr>
          <a:lstStyle>
            <a:lvl1pPr>
              <a:defRPr sz="3200" b="1"/>
            </a:lvl1pPr>
          </a:lstStyle>
          <a:p>
            <a:r>
              <a:rPr lang="en-US" dirty="0" err="1"/>
              <a:t>请在此处编辑标题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_深色_02">
    <p:bg>
      <p:bgPr>
        <a:solidFill>
          <a:srgbClr val="36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588" cy="6858000"/>
          </a:xfrm>
          <a:prstGeom prst="rect">
            <a:avLst/>
          </a:prstGeom>
        </p:spPr>
      </p:pic>
      <p:sp>
        <p:nvSpPr>
          <p:cNvPr id="22" name="任意形状 21"/>
          <p:cNvSpPr/>
          <p:nvPr userDrawn="1"/>
        </p:nvSpPr>
        <p:spPr>
          <a:xfrm rot="10800000">
            <a:off x="8075221" y="2708828"/>
            <a:ext cx="4116779" cy="4149168"/>
          </a:xfrm>
          <a:custGeom>
            <a:avLst/>
            <a:gdLst>
              <a:gd name="connsiteX0" fmla="*/ 288071 w 2961502"/>
              <a:gd name="connsiteY0" fmla="*/ 2983657 h 2984801"/>
              <a:gd name="connsiteX1" fmla="*/ 122870 w 2961502"/>
              <a:gd name="connsiteY1" fmla="*/ 2979635 h 2984801"/>
              <a:gd name="connsiteX2" fmla="*/ 0 w 2961502"/>
              <a:gd name="connsiteY2" fmla="*/ 2959741 h 2984801"/>
              <a:gd name="connsiteX3" fmla="*/ 0 w 2961502"/>
              <a:gd name="connsiteY3" fmla="*/ 0 h 2984801"/>
              <a:gd name="connsiteX4" fmla="*/ 2961502 w 2961502"/>
              <a:gd name="connsiteY4" fmla="*/ 0 h 2984801"/>
              <a:gd name="connsiteX5" fmla="*/ 1236040 w 2961502"/>
              <a:gd name="connsiteY5" fmla="*/ 2464215 h 2984801"/>
              <a:gd name="connsiteX6" fmla="*/ 288071 w 2961502"/>
              <a:gd name="connsiteY6" fmla="*/ 2983657 h 298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1502" h="2984801">
                <a:moveTo>
                  <a:pt x="288071" y="2983657"/>
                </a:moveTo>
                <a:cubicBezTo>
                  <a:pt x="233124" y="2986034"/>
                  <a:pt x="177925" y="2984717"/>
                  <a:pt x="122870" y="2979635"/>
                </a:cubicBezTo>
                <a:lnTo>
                  <a:pt x="0" y="2959741"/>
                </a:lnTo>
                <a:lnTo>
                  <a:pt x="0" y="0"/>
                </a:lnTo>
                <a:lnTo>
                  <a:pt x="2961502" y="0"/>
                </a:lnTo>
                <a:lnTo>
                  <a:pt x="1236040" y="2464215"/>
                </a:lnTo>
                <a:cubicBezTo>
                  <a:pt x="1009487" y="2787767"/>
                  <a:pt x="654383" y="2967811"/>
                  <a:pt x="288071" y="2983657"/>
                </a:cubicBezTo>
                <a:close/>
              </a:path>
            </a:pathLst>
          </a:custGeom>
          <a:gradFill flip="none" rotWithShape="1">
            <a:gsLst>
              <a:gs pos="0">
                <a:srgbClr val="00A982">
                  <a:alpha val="70000"/>
                </a:srgbClr>
              </a:gs>
              <a:gs pos="100000">
                <a:srgbClr val="00725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24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176500"/>
            <a:ext cx="9144000" cy="997663"/>
          </a:xfrm>
        </p:spPr>
        <p:txBody>
          <a:bodyPr anchor="ctr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25" name="副标题 2"/>
          <p:cNvSpPr>
            <a:spLocks noGrp="1"/>
          </p:cNvSpPr>
          <p:nvPr>
            <p:ph type="subTitle" idx="1"/>
          </p:nvPr>
        </p:nvSpPr>
        <p:spPr>
          <a:xfrm>
            <a:off x="1524000" y="3246340"/>
            <a:ext cx="9144000" cy="72024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0335" y="273559"/>
            <a:ext cx="1202697" cy="691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_深色_01">
    <p:bg>
      <p:bgPr>
        <a:solidFill>
          <a:srgbClr val="36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 rot="10800000">
            <a:off x="8497674" y="3134605"/>
            <a:ext cx="3694326" cy="3723391"/>
          </a:xfrm>
          <a:custGeom>
            <a:avLst/>
            <a:gdLst>
              <a:gd name="connsiteX0" fmla="*/ 288071 w 2961502"/>
              <a:gd name="connsiteY0" fmla="*/ 2983657 h 2984801"/>
              <a:gd name="connsiteX1" fmla="*/ 122870 w 2961502"/>
              <a:gd name="connsiteY1" fmla="*/ 2979635 h 2984801"/>
              <a:gd name="connsiteX2" fmla="*/ 0 w 2961502"/>
              <a:gd name="connsiteY2" fmla="*/ 2959741 h 2984801"/>
              <a:gd name="connsiteX3" fmla="*/ 0 w 2961502"/>
              <a:gd name="connsiteY3" fmla="*/ 0 h 2984801"/>
              <a:gd name="connsiteX4" fmla="*/ 2961502 w 2961502"/>
              <a:gd name="connsiteY4" fmla="*/ 0 h 2984801"/>
              <a:gd name="connsiteX5" fmla="*/ 1236040 w 2961502"/>
              <a:gd name="connsiteY5" fmla="*/ 2464215 h 2984801"/>
              <a:gd name="connsiteX6" fmla="*/ 288071 w 2961502"/>
              <a:gd name="connsiteY6" fmla="*/ 2983657 h 298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1502" h="2984801">
                <a:moveTo>
                  <a:pt x="288071" y="2983657"/>
                </a:moveTo>
                <a:cubicBezTo>
                  <a:pt x="233124" y="2986034"/>
                  <a:pt x="177925" y="2984717"/>
                  <a:pt x="122870" y="2979635"/>
                </a:cubicBezTo>
                <a:lnTo>
                  <a:pt x="0" y="2959741"/>
                </a:lnTo>
                <a:lnTo>
                  <a:pt x="0" y="0"/>
                </a:lnTo>
                <a:lnTo>
                  <a:pt x="2961502" y="0"/>
                </a:lnTo>
                <a:lnTo>
                  <a:pt x="1236040" y="2464215"/>
                </a:lnTo>
                <a:cubicBezTo>
                  <a:pt x="1009487" y="2787767"/>
                  <a:pt x="654383" y="2967811"/>
                  <a:pt x="288071" y="2983657"/>
                </a:cubicBezTo>
                <a:close/>
              </a:path>
            </a:pathLst>
          </a:custGeom>
          <a:gradFill flip="none" rotWithShape="1">
            <a:gsLst>
              <a:gs pos="0">
                <a:srgbClr val="00A982"/>
              </a:gs>
              <a:gs pos="100000">
                <a:srgbClr val="00725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5" name="Title 4"/>
          <p:cNvSpPr txBox="1"/>
          <p:nvPr userDrawn="1"/>
        </p:nvSpPr>
        <p:spPr>
          <a:xfrm>
            <a:off x="9681707" y="6204854"/>
            <a:ext cx="2032083" cy="457012"/>
          </a:xfrm>
          <a:prstGeom prst="rect">
            <a:avLst/>
          </a:prstGeom>
        </p:spPr>
        <p:txBody>
          <a:bodyPr vert="horz" wrap="square" lIns="91440" tIns="144000" rIns="91440" bIns="144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en-US" sz="1200" b="1" i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www.hellobanma.com</a:t>
            </a:r>
            <a:endParaRPr lang="en-US" sz="1200" b="1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形状 10"/>
          <p:cNvSpPr/>
          <p:nvPr userDrawn="1"/>
        </p:nvSpPr>
        <p:spPr>
          <a:xfrm>
            <a:off x="0" y="1"/>
            <a:ext cx="1555668" cy="2221725"/>
          </a:xfrm>
          <a:custGeom>
            <a:avLst/>
            <a:gdLst>
              <a:gd name="connsiteX0" fmla="*/ 0 w 1011527"/>
              <a:gd name="connsiteY0" fmla="*/ 0 h 1444611"/>
              <a:gd name="connsiteX1" fmla="*/ 1011527 w 1011527"/>
              <a:gd name="connsiteY1" fmla="*/ 0 h 1444611"/>
              <a:gd name="connsiteX2" fmla="*/ 0 w 1011527"/>
              <a:gd name="connsiteY2" fmla="*/ 1444611 h 144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527" h="1444611">
                <a:moveTo>
                  <a:pt x="0" y="0"/>
                </a:moveTo>
                <a:lnTo>
                  <a:pt x="1011527" y="0"/>
                </a:lnTo>
                <a:lnTo>
                  <a:pt x="0" y="1444611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088229" y="3134606"/>
            <a:ext cx="2970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</a:t>
            </a:r>
            <a:endParaRPr kumimoji="1" lang="zh-CN" altLang="en-US" sz="1800" b="0" i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2230" y="2157700"/>
            <a:ext cx="1202697" cy="691917"/>
          </a:xfrm>
          <a:prstGeom prst="rect">
            <a:avLst/>
          </a:prstGeom>
        </p:spPr>
      </p:pic>
      <p:cxnSp>
        <p:nvCxnSpPr>
          <p:cNvPr id="22" name="直线连接符 21"/>
          <p:cNvCxnSpPr/>
          <p:nvPr userDrawn="1"/>
        </p:nvCxnSpPr>
        <p:spPr>
          <a:xfrm>
            <a:off x="6087760" y="2162432"/>
            <a:ext cx="0" cy="18040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图片占位符 12"/>
          <p:cNvSpPr>
            <a:spLocks noGrp="1"/>
          </p:cNvSpPr>
          <p:nvPr>
            <p:ph type="pic" sz="quarter" idx="10" hasCustomPrompt="1"/>
          </p:nvPr>
        </p:nvSpPr>
        <p:spPr>
          <a:xfrm>
            <a:off x="6943725" y="2157700"/>
            <a:ext cx="1452563" cy="14541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zh-CN" altLang="en-US" dirty="0"/>
              <a:t>二维码图片</a:t>
            </a:r>
            <a:endParaRPr kumimoji="1" lang="zh-CN" altLang="en-US" dirty="0"/>
          </a:p>
        </p:txBody>
      </p:sp>
      <p:sp>
        <p:nvSpPr>
          <p:cNvPr id="24" name="文本占位符 5"/>
          <p:cNvSpPr>
            <a:spLocks noGrp="1"/>
          </p:cNvSpPr>
          <p:nvPr>
            <p:ph type="body" idx="11" hasCustomPrompt="1"/>
          </p:nvPr>
        </p:nvSpPr>
        <p:spPr>
          <a:xfrm>
            <a:off x="6943724" y="3715651"/>
            <a:ext cx="1452563" cy="373062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zh-CN" dirty="0" err="1"/>
              <a:t>ebanma.com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_浅色_02_照片">
    <p:bg>
      <p:bgPr>
        <a:gradFill flip="none" rotWithShape="1">
          <a:gsLst>
            <a:gs pos="0">
              <a:srgbClr val="00A982">
                <a:lumMod val="95000"/>
                <a:lumOff val="5000"/>
              </a:srgbClr>
            </a:gs>
            <a:gs pos="100000">
              <a:srgbClr val="00A982">
                <a:lumMod val="95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706" y="-1"/>
            <a:ext cx="12191294" cy="685839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2132470" y="1943272"/>
            <a:ext cx="7927059" cy="997663"/>
          </a:xfrm>
        </p:spPr>
        <p:txBody>
          <a:bodyPr anchor="ctr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2132470" y="3013112"/>
            <a:ext cx="7927059" cy="51773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 hasCustomPrompt="1"/>
          </p:nvPr>
        </p:nvSpPr>
        <p:spPr>
          <a:xfrm>
            <a:off x="9588762" y="4655074"/>
            <a:ext cx="1158408" cy="1159507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zh-CN" altLang="en-US" dirty="0"/>
              <a:t>照片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335" y="273559"/>
            <a:ext cx="1202697" cy="691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_深色_02">
    <p:bg>
      <p:bgPr>
        <a:solidFill>
          <a:srgbClr val="36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 rot="10800000">
            <a:off x="8497674" y="3134605"/>
            <a:ext cx="3694326" cy="3723391"/>
          </a:xfrm>
          <a:custGeom>
            <a:avLst/>
            <a:gdLst>
              <a:gd name="connsiteX0" fmla="*/ 288071 w 2961502"/>
              <a:gd name="connsiteY0" fmla="*/ 2983657 h 2984801"/>
              <a:gd name="connsiteX1" fmla="*/ 122870 w 2961502"/>
              <a:gd name="connsiteY1" fmla="*/ 2979635 h 2984801"/>
              <a:gd name="connsiteX2" fmla="*/ 0 w 2961502"/>
              <a:gd name="connsiteY2" fmla="*/ 2959741 h 2984801"/>
              <a:gd name="connsiteX3" fmla="*/ 0 w 2961502"/>
              <a:gd name="connsiteY3" fmla="*/ 0 h 2984801"/>
              <a:gd name="connsiteX4" fmla="*/ 2961502 w 2961502"/>
              <a:gd name="connsiteY4" fmla="*/ 0 h 2984801"/>
              <a:gd name="connsiteX5" fmla="*/ 1236040 w 2961502"/>
              <a:gd name="connsiteY5" fmla="*/ 2464215 h 2984801"/>
              <a:gd name="connsiteX6" fmla="*/ 288071 w 2961502"/>
              <a:gd name="connsiteY6" fmla="*/ 2983657 h 298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1502" h="2984801">
                <a:moveTo>
                  <a:pt x="288071" y="2983657"/>
                </a:moveTo>
                <a:cubicBezTo>
                  <a:pt x="233124" y="2986034"/>
                  <a:pt x="177925" y="2984717"/>
                  <a:pt x="122870" y="2979635"/>
                </a:cubicBezTo>
                <a:lnTo>
                  <a:pt x="0" y="2959741"/>
                </a:lnTo>
                <a:lnTo>
                  <a:pt x="0" y="0"/>
                </a:lnTo>
                <a:lnTo>
                  <a:pt x="2961502" y="0"/>
                </a:lnTo>
                <a:lnTo>
                  <a:pt x="1236040" y="2464215"/>
                </a:lnTo>
                <a:cubicBezTo>
                  <a:pt x="1009487" y="2787767"/>
                  <a:pt x="654383" y="2967811"/>
                  <a:pt x="288071" y="2983657"/>
                </a:cubicBezTo>
                <a:close/>
              </a:path>
            </a:pathLst>
          </a:custGeom>
          <a:gradFill flip="none" rotWithShape="1">
            <a:gsLst>
              <a:gs pos="0">
                <a:srgbClr val="00A982"/>
              </a:gs>
              <a:gs pos="100000">
                <a:srgbClr val="00725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5" name="Title 4"/>
          <p:cNvSpPr txBox="1"/>
          <p:nvPr userDrawn="1"/>
        </p:nvSpPr>
        <p:spPr>
          <a:xfrm>
            <a:off x="9681707" y="6204854"/>
            <a:ext cx="2032083" cy="457012"/>
          </a:xfrm>
          <a:prstGeom prst="rect">
            <a:avLst/>
          </a:prstGeom>
        </p:spPr>
        <p:txBody>
          <a:bodyPr vert="horz" wrap="square" lIns="91440" tIns="144000" rIns="91440" bIns="144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en-US" sz="1200" b="1" i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www.hellobanma.com</a:t>
            </a:r>
            <a:endParaRPr lang="en-US" sz="1200" b="1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形状 10"/>
          <p:cNvSpPr/>
          <p:nvPr userDrawn="1"/>
        </p:nvSpPr>
        <p:spPr>
          <a:xfrm>
            <a:off x="0" y="1"/>
            <a:ext cx="1555668" cy="2221725"/>
          </a:xfrm>
          <a:custGeom>
            <a:avLst/>
            <a:gdLst>
              <a:gd name="connsiteX0" fmla="*/ 0 w 1011527"/>
              <a:gd name="connsiteY0" fmla="*/ 0 h 1444611"/>
              <a:gd name="connsiteX1" fmla="*/ 1011527 w 1011527"/>
              <a:gd name="connsiteY1" fmla="*/ 0 h 1444611"/>
              <a:gd name="connsiteX2" fmla="*/ 0 w 1011527"/>
              <a:gd name="connsiteY2" fmla="*/ 1444611 h 144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527" h="1444611">
                <a:moveTo>
                  <a:pt x="0" y="0"/>
                </a:moveTo>
                <a:lnTo>
                  <a:pt x="1011527" y="0"/>
                </a:lnTo>
                <a:lnTo>
                  <a:pt x="0" y="1444611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5593" y="2558495"/>
            <a:ext cx="1388536" cy="798831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5930443" y="2518217"/>
            <a:ext cx="0" cy="91078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2916015" y="2518217"/>
            <a:ext cx="2970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</a:t>
            </a:r>
            <a:endParaRPr kumimoji="1" lang="zh-CN" altLang="en-US" sz="1800" b="0" i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配图版式_浅色_06">
    <p:bg>
      <p:bgPr>
        <a:solidFill>
          <a:srgbClr val="363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9"/>
          <p:cNvSpPr>
            <a:spLocks noGrp="1"/>
          </p:cNvSpPr>
          <p:nvPr>
            <p:ph sz="quarter" idx="13"/>
          </p:nvPr>
        </p:nvSpPr>
        <p:spPr>
          <a:xfrm>
            <a:off x="885985" y="1336675"/>
            <a:ext cx="6125605" cy="48375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 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885986" y="510272"/>
            <a:ext cx="5210014" cy="734011"/>
          </a:xfrm>
        </p:spPr>
        <p:txBody>
          <a:bodyPr wrap="square" tIns="144000" bIns="14400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请在此处编辑标题</a:t>
            </a:r>
            <a:endParaRPr lang="en-US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20" hasCustomPrompt="1"/>
          </p:nvPr>
        </p:nvSpPr>
        <p:spPr>
          <a:xfrm>
            <a:off x="6224191" y="1268713"/>
            <a:ext cx="5440587" cy="4660817"/>
          </a:xfrm>
          <a:custGeom>
            <a:avLst/>
            <a:gdLst>
              <a:gd name="connsiteX0" fmla="*/ 6343085 w 6786028"/>
              <a:gd name="connsiteY0" fmla="*/ 2171763 h 5813423"/>
              <a:gd name="connsiteX1" fmla="*/ 6593737 w 6786028"/>
              <a:gd name="connsiteY1" fmla="*/ 2253274 h 5813423"/>
              <a:gd name="connsiteX2" fmla="*/ 6704455 w 6786028"/>
              <a:gd name="connsiteY2" fmla="*/ 2881186 h 5813423"/>
              <a:gd name="connsiteX3" fmla="*/ 5049303 w 6786028"/>
              <a:gd name="connsiteY3" fmla="*/ 5244988 h 5813423"/>
              <a:gd name="connsiteX4" fmla="*/ 4421391 w 6786028"/>
              <a:gd name="connsiteY4" fmla="*/ 5355705 h 5813423"/>
              <a:gd name="connsiteX5" fmla="*/ 4310673 w 6786028"/>
              <a:gd name="connsiteY5" fmla="*/ 4727794 h 5813423"/>
              <a:gd name="connsiteX6" fmla="*/ 5965825 w 6786028"/>
              <a:gd name="connsiteY6" fmla="*/ 2363992 h 5813423"/>
              <a:gd name="connsiteX7" fmla="*/ 6343085 w 6786028"/>
              <a:gd name="connsiteY7" fmla="*/ 2171763 h 5813423"/>
              <a:gd name="connsiteX8" fmla="*/ 6077463 w 6786028"/>
              <a:gd name="connsiteY8" fmla="*/ 899223 h 5813423"/>
              <a:gd name="connsiteX9" fmla="*/ 6328115 w 6786028"/>
              <a:gd name="connsiteY9" fmla="*/ 980734 h 5813423"/>
              <a:gd name="connsiteX10" fmla="*/ 6438833 w 6786028"/>
              <a:gd name="connsiteY10" fmla="*/ 1608646 h 5813423"/>
              <a:gd name="connsiteX11" fmla="*/ 3629260 w 6786028"/>
              <a:gd name="connsiteY11" fmla="*/ 5621132 h 5813423"/>
              <a:gd name="connsiteX12" fmla="*/ 3001349 w 6786028"/>
              <a:gd name="connsiteY12" fmla="*/ 5731849 h 5813423"/>
              <a:gd name="connsiteX13" fmla="*/ 2890631 w 6786028"/>
              <a:gd name="connsiteY13" fmla="*/ 5103938 h 5813423"/>
              <a:gd name="connsiteX14" fmla="*/ 5700204 w 6786028"/>
              <a:gd name="connsiteY14" fmla="*/ 1091452 h 5813423"/>
              <a:gd name="connsiteX15" fmla="*/ 6077463 w 6786028"/>
              <a:gd name="connsiteY15" fmla="*/ 899223 h 5813423"/>
              <a:gd name="connsiteX16" fmla="*/ 3967071 w 6786028"/>
              <a:gd name="connsiteY16" fmla="*/ 627350 h 5813423"/>
              <a:gd name="connsiteX17" fmla="*/ 4217723 w 6786028"/>
              <a:gd name="connsiteY17" fmla="*/ 708861 h 5813423"/>
              <a:gd name="connsiteX18" fmla="*/ 4328441 w 6786028"/>
              <a:gd name="connsiteY18" fmla="*/ 1336773 h 5813423"/>
              <a:gd name="connsiteX19" fmla="*/ 1518868 w 6786028"/>
              <a:gd name="connsiteY19" fmla="*/ 5349259 h 5813423"/>
              <a:gd name="connsiteX20" fmla="*/ 890956 w 6786028"/>
              <a:gd name="connsiteY20" fmla="*/ 5459976 h 5813423"/>
              <a:gd name="connsiteX21" fmla="*/ 780239 w 6786028"/>
              <a:gd name="connsiteY21" fmla="*/ 4832065 h 5813423"/>
              <a:gd name="connsiteX22" fmla="*/ 3589812 w 6786028"/>
              <a:gd name="connsiteY22" fmla="*/ 819579 h 5813423"/>
              <a:gd name="connsiteX23" fmla="*/ 3967071 w 6786028"/>
              <a:gd name="connsiteY23" fmla="*/ 627350 h 5813423"/>
              <a:gd name="connsiteX24" fmla="*/ 5443793 w 6786028"/>
              <a:gd name="connsiteY24" fmla="*/ 158674 h 5813423"/>
              <a:gd name="connsiteX25" fmla="*/ 5694444 w 6786028"/>
              <a:gd name="connsiteY25" fmla="*/ 240185 h 5813423"/>
              <a:gd name="connsiteX26" fmla="*/ 5805162 w 6786028"/>
              <a:gd name="connsiteY26" fmla="*/ 868097 h 5813423"/>
              <a:gd name="connsiteX27" fmla="*/ 2995589 w 6786028"/>
              <a:gd name="connsiteY27" fmla="*/ 4880583 h 5813423"/>
              <a:gd name="connsiteX28" fmla="*/ 2367678 w 6786028"/>
              <a:gd name="connsiteY28" fmla="*/ 4991300 h 5813423"/>
              <a:gd name="connsiteX29" fmla="*/ 2256960 w 6786028"/>
              <a:gd name="connsiteY29" fmla="*/ 4363389 h 5813423"/>
              <a:gd name="connsiteX30" fmla="*/ 5066533 w 6786028"/>
              <a:gd name="connsiteY30" fmla="*/ 350903 h 5813423"/>
              <a:gd name="connsiteX31" fmla="*/ 5443793 w 6786028"/>
              <a:gd name="connsiteY31" fmla="*/ 158674 h 5813423"/>
              <a:gd name="connsiteX32" fmla="*/ 3247009 w 6786028"/>
              <a:gd name="connsiteY32" fmla="*/ 64 h 5813423"/>
              <a:gd name="connsiteX33" fmla="*/ 3497661 w 6786028"/>
              <a:gd name="connsiteY33" fmla="*/ 81575 h 5813423"/>
              <a:gd name="connsiteX34" fmla="*/ 3608379 w 6786028"/>
              <a:gd name="connsiteY34" fmla="*/ 709487 h 5813423"/>
              <a:gd name="connsiteX35" fmla="*/ 1126977 w 6786028"/>
              <a:gd name="connsiteY35" fmla="*/ 4253296 h 5813423"/>
              <a:gd name="connsiteX36" fmla="*/ 499065 w 6786028"/>
              <a:gd name="connsiteY36" fmla="*/ 4364013 h 5813423"/>
              <a:gd name="connsiteX37" fmla="*/ 388347 w 6786028"/>
              <a:gd name="connsiteY37" fmla="*/ 3736102 h 5813423"/>
              <a:gd name="connsiteX38" fmla="*/ 2869749 w 6786028"/>
              <a:gd name="connsiteY38" fmla="*/ 192293 h 5813423"/>
              <a:gd name="connsiteX39" fmla="*/ 3247009 w 6786028"/>
              <a:gd name="connsiteY39" fmla="*/ 64 h 5813423"/>
              <a:gd name="connsiteX40" fmla="*/ 2113985 w 6786028"/>
              <a:gd name="connsiteY40" fmla="*/ 63 h 5813423"/>
              <a:gd name="connsiteX41" fmla="*/ 2364637 w 6786028"/>
              <a:gd name="connsiteY41" fmla="*/ 81574 h 5813423"/>
              <a:gd name="connsiteX42" fmla="*/ 2475355 w 6786028"/>
              <a:gd name="connsiteY42" fmla="*/ 709486 h 5813423"/>
              <a:gd name="connsiteX43" fmla="*/ 820203 w 6786028"/>
              <a:gd name="connsiteY43" fmla="*/ 3073287 h 5813423"/>
              <a:gd name="connsiteX44" fmla="*/ 192291 w 6786028"/>
              <a:gd name="connsiteY44" fmla="*/ 3184005 h 5813423"/>
              <a:gd name="connsiteX45" fmla="*/ 81573 w 6786028"/>
              <a:gd name="connsiteY45" fmla="*/ 2556094 h 5813423"/>
              <a:gd name="connsiteX46" fmla="*/ 1736725 w 6786028"/>
              <a:gd name="connsiteY46" fmla="*/ 192292 h 5813423"/>
              <a:gd name="connsiteX47" fmla="*/ 2113985 w 6786028"/>
              <a:gd name="connsiteY47" fmla="*/ 63 h 5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86028" h="5813423">
                <a:moveTo>
                  <a:pt x="6343085" y="2171763"/>
                </a:moveTo>
                <a:cubicBezTo>
                  <a:pt x="6429911" y="2173214"/>
                  <a:pt x="6517249" y="2199717"/>
                  <a:pt x="6593737" y="2253274"/>
                </a:cubicBezTo>
                <a:cubicBezTo>
                  <a:pt x="6797704" y="2396093"/>
                  <a:pt x="6847274" y="2677219"/>
                  <a:pt x="6704455" y="2881186"/>
                </a:cubicBezTo>
                <a:lnTo>
                  <a:pt x="5049303" y="5244988"/>
                </a:lnTo>
                <a:cubicBezTo>
                  <a:pt x="4906483" y="5448955"/>
                  <a:pt x="4625358" y="5498525"/>
                  <a:pt x="4421391" y="5355705"/>
                </a:cubicBezTo>
                <a:cubicBezTo>
                  <a:pt x="4217424" y="5212886"/>
                  <a:pt x="4167854" y="4931761"/>
                  <a:pt x="4310673" y="4727794"/>
                </a:cubicBezTo>
                <a:lnTo>
                  <a:pt x="5965825" y="2363992"/>
                </a:lnTo>
                <a:cubicBezTo>
                  <a:pt x="6055087" y="2236512"/>
                  <a:pt x="6198375" y="2169344"/>
                  <a:pt x="6343085" y="2171763"/>
                </a:cubicBezTo>
                <a:close/>
                <a:moveTo>
                  <a:pt x="6077463" y="899223"/>
                </a:moveTo>
                <a:cubicBezTo>
                  <a:pt x="6164289" y="900674"/>
                  <a:pt x="6251627" y="927177"/>
                  <a:pt x="6328115" y="980734"/>
                </a:cubicBezTo>
                <a:cubicBezTo>
                  <a:pt x="6532083" y="1123554"/>
                  <a:pt x="6581653" y="1404679"/>
                  <a:pt x="6438833" y="1608646"/>
                </a:cubicBezTo>
                <a:lnTo>
                  <a:pt x="3629260" y="5621132"/>
                </a:lnTo>
                <a:cubicBezTo>
                  <a:pt x="3486441" y="5825099"/>
                  <a:pt x="3205316" y="5874669"/>
                  <a:pt x="3001349" y="5731849"/>
                </a:cubicBezTo>
                <a:cubicBezTo>
                  <a:pt x="2797382" y="5589030"/>
                  <a:pt x="2747812" y="5307905"/>
                  <a:pt x="2890631" y="5103938"/>
                </a:cubicBezTo>
                <a:lnTo>
                  <a:pt x="5700204" y="1091452"/>
                </a:lnTo>
                <a:cubicBezTo>
                  <a:pt x="5789466" y="963972"/>
                  <a:pt x="5932754" y="896804"/>
                  <a:pt x="6077463" y="899223"/>
                </a:cubicBezTo>
                <a:close/>
                <a:moveTo>
                  <a:pt x="3967071" y="627350"/>
                </a:moveTo>
                <a:cubicBezTo>
                  <a:pt x="4053897" y="628801"/>
                  <a:pt x="4141235" y="655304"/>
                  <a:pt x="4217723" y="708861"/>
                </a:cubicBezTo>
                <a:cubicBezTo>
                  <a:pt x="4421691" y="851680"/>
                  <a:pt x="4471261" y="1132805"/>
                  <a:pt x="4328441" y="1336773"/>
                </a:cubicBezTo>
                <a:lnTo>
                  <a:pt x="1518868" y="5349259"/>
                </a:lnTo>
                <a:cubicBezTo>
                  <a:pt x="1376049" y="5553226"/>
                  <a:pt x="1094924" y="5602796"/>
                  <a:pt x="890956" y="5459976"/>
                </a:cubicBezTo>
                <a:cubicBezTo>
                  <a:pt x="686989" y="5317157"/>
                  <a:pt x="637419" y="5036032"/>
                  <a:pt x="780239" y="4832065"/>
                </a:cubicBezTo>
                <a:lnTo>
                  <a:pt x="3589812" y="819579"/>
                </a:lnTo>
                <a:cubicBezTo>
                  <a:pt x="3679074" y="692099"/>
                  <a:pt x="3822362" y="624931"/>
                  <a:pt x="3967071" y="627350"/>
                </a:cubicBezTo>
                <a:close/>
                <a:moveTo>
                  <a:pt x="5443793" y="158674"/>
                </a:moveTo>
                <a:cubicBezTo>
                  <a:pt x="5530618" y="160125"/>
                  <a:pt x="5617956" y="186628"/>
                  <a:pt x="5694444" y="240185"/>
                </a:cubicBezTo>
                <a:cubicBezTo>
                  <a:pt x="5898412" y="383004"/>
                  <a:pt x="5947982" y="664129"/>
                  <a:pt x="5805162" y="868097"/>
                </a:cubicBezTo>
                <a:lnTo>
                  <a:pt x="2995589" y="4880583"/>
                </a:lnTo>
                <a:cubicBezTo>
                  <a:pt x="2852770" y="5084550"/>
                  <a:pt x="2571645" y="5134120"/>
                  <a:pt x="2367678" y="4991300"/>
                </a:cubicBezTo>
                <a:cubicBezTo>
                  <a:pt x="2163711" y="4848481"/>
                  <a:pt x="2114141" y="4567356"/>
                  <a:pt x="2256960" y="4363389"/>
                </a:cubicBezTo>
                <a:lnTo>
                  <a:pt x="5066533" y="350903"/>
                </a:lnTo>
                <a:cubicBezTo>
                  <a:pt x="5155795" y="223423"/>
                  <a:pt x="5299083" y="156255"/>
                  <a:pt x="5443793" y="158674"/>
                </a:cubicBezTo>
                <a:close/>
                <a:moveTo>
                  <a:pt x="3247009" y="64"/>
                </a:moveTo>
                <a:cubicBezTo>
                  <a:pt x="3333835" y="1515"/>
                  <a:pt x="3421173" y="28018"/>
                  <a:pt x="3497661" y="81575"/>
                </a:cubicBezTo>
                <a:cubicBezTo>
                  <a:pt x="3701628" y="224394"/>
                  <a:pt x="3751198" y="505520"/>
                  <a:pt x="3608379" y="709487"/>
                </a:cubicBezTo>
                <a:lnTo>
                  <a:pt x="1126977" y="4253296"/>
                </a:lnTo>
                <a:cubicBezTo>
                  <a:pt x="984157" y="4457263"/>
                  <a:pt x="703032" y="4506833"/>
                  <a:pt x="499065" y="4364013"/>
                </a:cubicBezTo>
                <a:cubicBezTo>
                  <a:pt x="295098" y="4221194"/>
                  <a:pt x="245528" y="3940069"/>
                  <a:pt x="388347" y="3736102"/>
                </a:cubicBezTo>
                <a:lnTo>
                  <a:pt x="2869749" y="192293"/>
                </a:lnTo>
                <a:cubicBezTo>
                  <a:pt x="2959011" y="64813"/>
                  <a:pt x="3102299" y="-2355"/>
                  <a:pt x="3247009" y="64"/>
                </a:cubicBezTo>
                <a:close/>
                <a:moveTo>
                  <a:pt x="2113985" y="63"/>
                </a:moveTo>
                <a:cubicBezTo>
                  <a:pt x="2200811" y="1515"/>
                  <a:pt x="2288149" y="28017"/>
                  <a:pt x="2364637" y="81574"/>
                </a:cubicBezTo>
                <a:cubicBezTo>
                  <a:pt x="2568604" y="224394"/>
                  <a:pt x="2618174" y="505519"/>
                  <a:pt x="2475355" y="709486"/>
                </a:cubicBezTo>
                <a:lnTo>
                  <a:pt x="820203" y="3073287"/>
                </a:lnTo>
                <a:cubicBezTo>
                  <a:pt x="677383" y="3277255"/>
                  <a:pt x="396258" y="3326825"/>
                  <a:pt x="192291" y="3184005"/>
                </a:cubicBezTo>
                <a:cubicBezTo>
                  <a:pt x="-11676" y="3041186"/>
                  <a:pt x="-61246" y="2760061"/>
                  <a:pt x="81573" y="2556094"/>
                </a:cubicBezTo>
                <a:lnTo>
                  <a:pt x="1736725" y="192292"/>
                </a:lnTo>
                <a:cubicBezTo>
                  <a:pt x="1825987" y="64813"/>
                  <a:pt x="1969275" y="-2355"/>
                  <a:pt x="2113985" y="6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kumimoji="1" lang="zh-CN" altLang="en-US" dirty="0"/>
              <a:t>点击图标插入图片</a:t>
            </a:r>
            <a:endParaRPr kumimoji="1" lang="zh-CN" altLang="en-US" dirty="0"/>
          </a:p>
        </p:txBody>
      </p:sp>
      <p:sp>
        <p:nvSpPr>
          <p:cNvPr id="2" name="椭圆 1"/>
          <p:cNvSpPr/>
          <p:nvPr userDrawn="1"/>
        </p:nvSpPr>
        <p:spPr>
          <a:xfrm>
            <a:off x="9502344" y="1110504"/>
            <a:ext cx="642551" cy="642551"/>
          </a:xfrm>
          <a:prstGeom prst="ellipse">
            <a:avLst/>
          </a:prstGeom>
          <a:gradFill flip="none" rotWithShape="1">
            <a:gsLst>
              <a:gs pos="0">
                <a:srgbClr val="00A982">
                  <a:lumMod val="100000"/>
                  <a:alpha val="80000"/>
                </a:srgbClr>
              </a:gs>
              <a:gs pos="100000">
                <a:srgbClr val="56D568">
                  <a:lumMod val="50000"/>
                  <a:lumOff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itle 4"/>
          <p:cNvSpPr txBox="1"/>
          <p:nvPr userDrawn="1"/>
        </p:nvSpPr>
        <p:spPr>
          <a:xfrm>
            <a:off x="9918190" y="6204854"/>
            <a:ext cx="2032083" cy="457012"/>
          </a:xfrm>
          <a:prstGeom prst="rect">
            <a:avLst/>
          </a:prstGeom>
        </p:spPr>
        <p:txBody>
          <a:bodyPr vert="horz" wrap="square" lIns="91440" tIns="144000" rIns="91440" bIns="144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en-US" sz="1200" b="1" i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www.hellobanma.com</a:t>
            </a:r>
            <a:endParaRPr lang="en-US" sz="1200" b="1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0335" y="273559"/>
            <a:ext cx="1202697" cy="691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_深色_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45617"/>
          </a:xfrm>
          <a:prstGeom prst="rect">
            <a:avLst/>
          </a:prstGeom>
          <a:solidFill>
            <a:srgbClr val="363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 userDrawn="1"/>
        </p:nvSpPr>
        <p:spPr>
          <a:xfrm rot="10800000">
            <a:off x="8971005" y="3611660"/>
            <a:ext cx="3220995" cy="3246336"/>
          </a:xfrm>
          <a:custGeom>
            <a:avLst/>
            <a:gdLst>
              <a:gd name="connsiteX0" fmla="*/ 288071 w 2961502"/>
              <a:gd name="connsiteY0" fmla="*/ 2983657 h 2984801"/>
              <a:gd name="connsiteX1" fmla="*/ 122870 w 2961502"/>
              <a:gd name="connsiteY1" fmla="*/ 2979635 h 2984801"/>
              <a:gd name="connsiteX2" fmla="*/ 0 w 2961502"/>
              <a:gd name="connsiteY2" fmla="*/ 2959741 h 2984801"/>
              <a:gd name="connsiteX3" fmla="*/ 0 w 2961502"/>
              <a:gd name="connsiteY3" fmla="*/ 0 h 2984801"/>
              <a:gd name="connsiteX4" fmla="*/ 2961502 w 2961502"/>
              <a:gd name="connsiteY4" fmla="*/ 0 h 2984801"/>
              <a:gd name="connsiteX5" fmla="*/ 1236040 w 2961502"/>
              <a:gd name="connsiteY5" fmla="*/ 2464215 h 2984801"/>
              <a:gd name="connsiteX6" fmla="*/ 288071 w 2961502"/>
              <a:gd name="connsiteY6" fmla="*/ 2983657 h 298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1502" h="2984801">
                <a:moveTo>
                  <a:pt x="288071" y="2983657"/>
                </a:moveTo>
                <a:cubicBezTo>
                  <a:pt x="233124" y="2986034"/>
                  <a:pt x="177925" y="2984717"/>
                  <a:pt x="122870" y="2979635"/>
                </a:cubicBezTo>
                <a:lnTo>
                  <a:pt x="0" y="2959741"/>
                </a:lnTo>
                <a:lnTo>
                  <a:pt x="0" y="0"/>
                </a:lnTo>
                <a:lnTo>
                  <a:pt x="2961502" y="0"/>
                </a:lnTo>
                <a:lnTo>
                  <a:pt x="1236040" y="2464215"/>
                </a:lnTo>
                <a:cubicBezTo>
                  <a:pt x="1009487" y="2787767"/>
                  <a:pt x="654383" y="2967811"/>
                  <a:pt x="288071" y="2983657"/>
                </a:cubicBezTo>
                <a:close/>
              </a:path>
            </a:pathLst>
          </a:custGeom>
          <a:gradFill flip="none" rotWithShape="1">
            <a:gsLst>
              <a:gs pos="0">
                <a:srgbClr val="00A982"/>
              </a:gs>
              <a:gs pos="100000">
                <a:srgbClr val="00725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0800000">
            <a:off x="0" y="12383"/>
            <a:ext cx="1018292" cy="1037941"/>
          </a:xfrm>
          <a:custGeom>
            <a:avLst/>
            <a:gdLst>
              <a:gd name="connsiteX0" fmla="*/ 2033148 w 2033148"/>
              <a:gd name="connsiteY0" fmla="*/ 0 h 2072379"/>
              <a:gd name="connsiteX1" fmla="*/ 2033148 w 2033148"/>
              <a:gd name="connsiteY1" fmla="*/ 2072379 h 2072379"/>
              <a:gd name="connsiteX2" fmla="*/ 0 w 2033148"/>
              <a:gd name="connsiteY2" fmla="*/ 2072379 h 2072379"/>
              <a:gd name="connsiteX3" fmla="*/ 1064311 w 2033148"/>
              <a:gd name="connsiteY3" fmla="*/ 552386 h 2072379"/>
              <a:gd name="connsiteX4" fmla="*/ 2030582 w 2033148"/>
              <a:gd name="connsiteY4" fmla="*/ 80 h 207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148" h="2072379">
                <a:moveTo>
                  <a:pt x="2033148" y="0"/>
                </a:moveTo>
                <a:lnTo>
                  <a:pt x="2033148" y="2072379"/>
                </a:lnTo>
                <a:lnTo>
                  <a:pt x="0" y="2072379"/>
                </a:lnTo>
                <a:lnTo>
                  <a:pt x="1064311" y="552386"/>
                </a:lnTo>
                <a:cubicBezTo>
                  <a:pt x="1296765" y="220407"/>
                  <a:pt x="1655842" y="29783"/>
                  <a:pt x="2030582" y="80"/>
                </a:cubicBezTo>
                <a:close/>
              </a:path>
            </a:pathLst>
          </a:custGeom>
          <a:gradFill flip="none" rotWithShape="1">
            <a:gsLst>
              <a:gs pos="0">
                <a:srgbClr val="00A982"/>
              </a:gs>
              <a:gs pos="100000">
                <a:srgbClr val="56D568">
                  <a:lumMod val="80000"/>
                  <a:lumOff val="2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19"/>
          <p:cNvSpPr>
            <a:spLocks noGrp="1"/>
          </p:cNvSpPr>
          <p:nvPr>
            <p:ph sz="quarter" idx="13"/>
          </p:nvPr>
        </p:nvSpPr>
        <p:spPr>
          <a:xfrm>
            <a:off x="885986" y="1336675"/>
            <a:ext cx="10544014" cy="48375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885986" y="510272"/>
            <a:ext cx="5210014" cy="734011"/>
          </a:xfrm>
        </p:spPr>
        <p:txBody>
          <a:bodyPr wrap="square" tIns="144000" bIns="14400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请在此处编辑标题</a:t>
            </a:r>
            <a:endParaRPr lang="en-US" dirty="0"/>
          </a:p>
        </p:txBody>
      </p:sp>
      <p:sp>
        <p:nvSpPr>
          <p:cNvPr id="15" name="Title 4"/>
          <p:cNvSpPr txBox="1"/>
          <p:nvPr userDrawn="1"/>
        </p:nvSpPr>
        <p:spPr>
          <a:xfrm>
            <a:off x="9681707" y="6204854"/>
            <a:ext cx="2032083" cy="457012"/>
          </a:xfrm>
          <a:prstGeom prst="rect">
            <a:avLst/>
          </a:prstGeom>
        </p:spPr>
        <p:txBody>
          <a:bodyPr vert="horz" wrap="square" lIns="91440" tIns="144000" rIns="91440" bIns="144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en-US" sz="1200" b="1" i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www.hellobanma.com</a:t>
            </a:r>
            <a:endParaRPr lang="en-US" sz="1200" b="1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380D-D2DB-41A3-9788-CD23FAE74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9679-0717-4616-A9BD-6FB6D5F98B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01_浅色_默认">
    <p:bg>
      <p:bgPr>
        <a:gradFill flip="none" rotWithShape="1">
          <a:gsLst>
            <a:gs pos="0">
              <a:srgbClr val="00A982">
                <a:lumMod val="95000"/>
                <a:lumOff val="5000"/>
              </a:srgbClr>
            </a:gs>
            <a:gs pos="100000">
              <a:srgbClr val="00A982">
                <a:lumMod val="95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形状 14"/>
          <p:cNvSpPr/>
          <p:nvPr userDrawn="1"/>
        </p:nvSpPr>
        <p:spPr>
          <a:xfrm>
            <a:off x="0" y="1"/>
            <a:ext cx="1555668" cy="2221725"/>
          </a:xfrm>
          <a:custGeom>
            <a:avLst/>
            <a:gdLst>
              <a:gd name="connsiteX0" fmla="*/ 0 w 1011527"/>
              <a:gd name="connsiteY0" fmla="*/ 0 h 1444611"/>
              <a:gd name="connsiteX1" fmla="*/ 1011527 w 1011527"/>
              <a:gd name="connsiteY1" fmla="*/ 0 h 1444611"/>
              <a:gd name="connsiteX2" fmla="*/ 0 w 1011527"/>
              <a:gd name="connsiteY2" fmla="*/ 1444611 h 144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527" h="1444611">
                <a:moveTo>
                  <a:pt x="0" y="0"/>
                </a:moveTo>
                <a:lnTo>
                  <a:pt x="1011527" y="0"/>
                </a:lnTo>
                <a:lnTo>
                  <a:pt x="0" y="1444611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2916015" y="2518217"/>
            <a:ext cx="2970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</a:t>
            </a:r>
            <a:endParaRPr kumimoji="1" lang="zh-CN" altLang="en-US" sz="1800" b="0" i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5593" y="2558495"/>
            <a:ext cx="1388536" cy="798831"/>
          </a:xfrm>
          <a:prstGeom prst="rect">
            <a:avLst/>
          </a:prstGeom>
        </p:spPr>
      </p:pic>
      <p:cxnSp>
        <p:nvCxnSpPr>
          <p:cNvPr id="5" name="直线连接符 4"/>
          <p:cNvCxnSpPr/>
          <p:nvPr userDrawn="1"/>
        </p:nvCxnSpPr>
        <p:spPr>
          <a:xfrm>
            <a:off x="5930443" y="2518217"/>
            <a:ext cx="0" cy="91078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任意形状 11"/>
          <p:cNvSpPr/>
          <p:nvPr userDrawn="1"/>
        </p:nvSpPr>
        <p:spPr>
          <a:xfrm rot="10800000">
            <a:off x="8497674" y="3134606"/>
            <a:ext cx="3694325" cy="3723390"/>
          </a:xfrm>
          <a:custGeom>
            <a:avLst/>
            <a:gdLst>
              <a:gd name="connsiteX0" fmla="*/ 288071 w 2961502"/>
              <a:gd name="connsiteY0" fmla="*/ 2983657 h 2984801"/>
              <a:gd name="connsiteX1" fmla="*/ 122870 w 2961502"/>
              <a:gd name="connsiteY1" fmla="*/ 2979635 h 2984801"/>
              <a:gd name="connsiteX2" fmla="*/ 0 w 2961502"/>
              <a:gd name="connsiteY2" fmla="*/ 2959741 h 2984801"/>
              <a:gd name="connsiteX3" fmla="*/ 0 w 2961502"/>
              <a:gd name="connsiteY3" fmla="*/ 0 h 2984801"/>
              <a:gd name="connsiteX4" fmla="*/ 2961502 w 2961502"/>
              <a:gd name="connsiteY4" fmla="*/ 0 h 2984801"/>
              <a:gd name="connsiteX5" fmla="*/ 1236040 w 2961502"/>
              <a:gd name="connsiteY5" fmla="*/ 2464215 h 2984801"/>
              <a:gd name="connsiteX6" fmla="*/ 288071 w 2961502"/>
              <a:gd name="connsiteY6" fmla="*/ 2983657 h 298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1502" h="2984801">
                <a:moveTo>
                  <a:pt x="288071" y="2983657"/>
                </a:moveTo>
                <a:cubicBezTo>
                  <a:pt x="233124" y="2986034"/>
                  <a:pt x="177925" y="2984717"/>
                  <a:pt x="122870" y="2979635"/>
                </a:cubicBezTo>
                <a:lnTo>
                  <a:pt x="0" y="2959741"/>
                </a:lnTo>
                <a:lnTo>
                  <a:pt x="0" y="0"/>
                </a:lnTo>
                <a:lnTo>
                  <a:pt x="2961502" y="0"/>
                </a:lnTo>
                <a:lnTo>
                  <a:pt x="1236040" y="2464215"/>
                </a:lnTo>
                <a:cubicBezTo>
                  <a:pt x="1009487" y="2787767"/>
                  <a:pt x="654383" y="2967811"/>
                  <a:pt x="288071" y="298365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02_浅色_二维码">
    <p:bg>
      <p:bgPr>
        <a:gradFill flip="none" rotWithShape="1">
          <a:gsLst>
            <a:gs pos="0">
              <a:srgbClr val="00A982">
                <a:lumMod val="95000"/>
                <a:lumOff val="5000"/>
              </a:srgbClr>
            </a:gs>
            <a:gs pos="100000">
              <a:srgbClr val="00A982">
                <a:lumMod val="95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 userDrawn="1"/>
        </p:nvSpPr>
        <p:spPr>
          <a:xfrm rot="10800000">
            <a:off x="8497674" y="3134606"/>
            <a:ext cx="3694325" cy="3723390"/>
          </a:xfrm>
          <a:custGeom>
            <a:avLst/>
            <a:gdLst>
              <a:gd name="connsiteX0" fmla="*/ 288071 w 2961502"/>
              <a:gd name="connsiteY0" fmla="*/ 2983657 h 2984801"/>
              <a:gd name="connsiteX1" fmla="*/ 122870 w 2961502"/>
              <a:gd name="connsiteY1" fmla="*/ 2979635 h 2984801"/>
              <a:gd name="connsiteX2" fmla="*/ 0 w 2961502"/>
              <a:gd name="connsiteY2" fmla="*/ 2959741 h 2984801"/>
              <a:gd name="connsiteX3" fmla="*/ 0 w 2961502"/>
              <a:gd name="connsiteY3" fmla="*/ 0 h 2984801"/>
              <a:gd name="connsiteX4" fmla="*/ 2961502 w 2961502"/>
              <a:gd name="connsiteY4" fmla="*/ 0 h 2984801"/>
              <a:gd name="connsiteX5" fmla="*/ 1236040 w 2961502"/>
              <a:gd name="connsiteY5" fmla="*/ 2464215 h 2984801"/>
              <a:gd name="connsiteX6" fmla="*/ 288071 w 2961502"/>
              <a:gd name="connsiteY6" fmla="*/ 2983657 h 298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1502" h="2984801">
                <a:moveTo>
                  <a:pt x="288071" y="2983657"/>
                </a:moveTo>
                <a:cubicBezTo>
                  <a:pt x="233124" y="2986034"/>
                  <a:pt x="177925" y="2984717"/>
                  <a:pt x="122870" y="2979635"/>
                </a:cubicBezTo>
                <a:lnTo>
                  <a:pt x="0" y="2959741"/>
                </a:lnTo>
                <a:lnTo>
                  <a:pt x="0" y="0"/>
                </a:lnTo>
                <a:lnTo>
                  <a:pt x="2961502" y="0"/>
                </a:lnTo>
                <a:lnTo>
                  <a:pt x="1236040" y="2464215"/>
                </a:lnTo>
                <a:cubicBezTo>
                  <a:pt x="1009487" y="2787767"/>
                  <a:pt x="654383" y="2967811"/>
                  <a:pt x="288071" y="298365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88229" y="3134606"/>
            <a:ext cx="2970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kumimoji="1"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kumimoji="1" lang="zh-CN" altLang="en-US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800" b="0" i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</a:t>
            </a:r>
            <a:endParaRPr kumimoji="1" lang="zh-CN" altLang="en-US" sz="1800" b="0" i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2230" y="2157700"/>
            <a:ext cx="1202697" cy="691917"/>
          </a:xfrm>
          <a:prstGeom prst="rect">
            <a:avLst/>
          </a:prstGeom>
        </p:spPr>
      </p:pic>
      <p:cxnSp>
        <p:nvCxnSpPr>
          <p:cNvPr id="5" name="直线连接符 4"/>
          <p:cNvCxnSpPr/>
          <p:nvPr userDrawn="1"/>
        </p:nvCxnSpPr>
        <p:spPr>
          <a:xfrm>
            <a:off x="6087760" y="2162432"/>
            <a:ext cx="0" cy="18040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图片占位符 12"/>
          <p:cNvSpPr>
            <a:spLocks noGrp="1"/>
          </p:cNvSpPr>
          <p:nvPr>
            <p:ph type="pic" sz="quarter" idx="10" hasCustomPrompt="1"/>
          </p:nvPr>
        </p:nvSpPr>
        <p:spPr>
          <a:xfrm>
            <a:off x="6943725" y="2157700"/>
            <a:ext cx="1452563" cy="14541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zh-CN" altLang="en-US" dirty="0"/>
              <a:t>二维码图片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1" hasCustomPrompt="1"/>
          </p:nvPr>
        </p:nvSpPr>
        <p:spPr>
          <a:xfrm>
            <a:off x="6943724" y="3715651"/>
            <a:ext cx="1452563" cy="373062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zh-CN" dirty="0" err="1"/>
              <a:t>ebanma.com</a:t>
            </a:r>
            <a:endParaRPr kumimoji="1" lang="zh-CN" altLang="en-US" dirty="0"/>
          </a:p>
        </p:txBody>
      </p:sp>
      <p:sp>
        <p:nvSpPr>
          <p:cNvPr id="9" name="任意形状 8"/>
          <p:cNvSpPr/>
          <p:nvPr userDrawn="1"/>
        </p:nvSpPr>
        <p:spPr>
          <a:xfrm>
            <a:off x="0" y="1"/>
            <a:ext cx="1555668" cy="2221725"/>
          </a:xfrm>
          <a:custGeom>
            <a:avLst/>
            <a:gdLst>
              <a:gd name="connsiteX0" fmla="*/ 0 w 1011527"/>
              <a:gd name="connsiteY0" fmla="*/ 0 h 1444611"/>
              <a:gd name="connsiteX1" fmla="*/ 1011527 w 1011527"/>
              <a:gd name="connsiteY1" fmla="*/ 0 h 1444611"/>
              <a:gd name="connsiteX2" fmla="*/ 0 w 1011527"/>
              <a:gd name="connsiteY2" fmla="*/ 1444611 h 144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527" h="1444611">
                <a:moveTo>
                  <a:pt x="0" y="0"/>
                </a:moveTo>
                <a:lnTo>
                  <a:pt x="1011527" y="0"/>
                </a:lnTo>
                <a:lnTo>
                  <a:pt x="0" y="1444611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索引内容_浅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gradFill>
            <a:gsLst>
              <a:gs pos="0">
                <a:schemeClr val="bg1">
                  <a:alpha val="75000"/>
                  <a:lumMod val="90000"/>
                </a:schemeClr>
              </a:gs>
              <a:gs pos="100000">
                <a:srgbClr val="787E84">
                  <a:lumMod val="100000"/>
                  <a:alpha val="3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10800000">
            <a:off x="8497674" y="3134606"/>
            <a:ext cx="3694325" cy="3723390"/>
          </a:xfrm>
          <a:custGeom>
            <a:avLst/>
            <a:gdLst>
              <a:gd name="connsiteX0" fmla="*/ 288071 w 2961502"/>
              <a:gd name="connsiteY0" fmla="*/ 2983657 h 2984801"/>
              <a:gd name="connsiteX1" fmla="*/ 122870 w 2961502"/>
              <a:gd name="connsiteY1" fmla="*/ 2979635 h 2984801"/>
              <a:gd name="connsiteX2" fmla="*/ 0 w 2961502"/>
              <a:gd name="connsiteY2" fmla="*/ 2959741 h 2984801"/>
              <a:gd name="connsiteX3" fmla="*/ 0 w 2961502"/>
              <a:gd name="connsiteY3" fmla="*/ 0 h 2984801"/>
              <a:gd name="connsiteX4" fmla="*/ 2961502 w 2961502"/>
              <a:gd name="connsiteY4" fmla="*/ 0 h 2984801"/>
              <a:gd name="connsiteX5" fmla="*/ 1236040 w 2961502"/>
              <a:gd name="connsiteY5" fmla="*/ 2464215 h 2984801"/>
              <a:gd name="connsiteX6" fmla="*/ 288071 w 2961502"/>
              <a:gd name="connsiteY6" fmla="*/ 2983657 h 298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1502" h="2984801">
                <a:moveTo>
                  <a:pt x="288071" y="2983657"/>
                </a:moveTo>
                <a:cubicBezTo>
                  <a:pt x="233124" y="2986034"/>
                  <a:pt x="177925" y="2984717"/>
                  <a:pt x="122870" y="2979635"/>
                </a:cubicBezTo>
                <a:lnTo>
                  <a:pt x="0" y="2959741"/>
                </a:lnTo>
                <a:lnTo>
                  <a:pt x="0" y="0"/>
                </a:lnTo>
                <a:lnTo>
                  <a:pt x="2961502" y="0"/>
                </a:lnTo>
                <a:lnTo>
                  <a:pt x="1236040" y="2464215"/>
                </a:lnTo>
                <a:cubicBezTo>
                  <a:pt x="1009487" y="2787767"/>
                  <a:pt x="654383" y="2967811"/>
                  <a:pt x="288071" y="2983657"/>
                </a:cubicBezTo>
                <a:close/>
              </a:path>
            </a:pathLst>
          </a:custGeom>
          <a:gradFill>
            <a:gsLst>
              <a:gs pos="0">
                <a:srgbClr val="00A982">
                  <a:alpha val="80000"/>
                </a:srgbClr>
              </a:gs>
              <a:gs pos="100000">
                <a:srgbClr val="56D568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Title 4"/>
          <p:cNvSpPr txBox="1"/>
          <p:nvPr userDrawn="1"/>
        </p:nvSpPr>
        <p:spPr>
          <a:xfrm>
            <a:off x="9397917" y="6204854"/>
            <a:ext cx="2032083" cy="457012"/>
          </a:xfrm>
          <a:prstGeom prst="rect">
            <a:avLst/>
          </a:prstGeom>
        </p:spPr>
        <p:txBody>
          <a:bodyPr vert="horz" wrap="square" lIns="91440" tIns="144000" rIns="91440" bIns="144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en-US" sz="1200" b="1" i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www.hellobanma.com</a:t>
            </a:r>
            <a:endParaRPr lang="en-US" sz="1200" b="1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/>
          <p:cNvSpPr/>
          <p:nvPr userDrawn="1"/>
        </p:nvSpPr>
        <p:spPr>
          <a:xfrm>
            <a:off x="9397917" y="0"/>
            <a:ext cx="2798114" cy="1246105"/>
          </a:xfrm>
          <a:custGeom>
            <a:avLst/>
            <a:gdLst>
              <a:gd name="connsiteX0" fmla="*/ 0 w 6228295"/>
              <a:gd name="connsiteY0" fmla="*/ 0 h 2773694"/>
              <a:gd name="connsiteX1" fmla="*/ 6228295 w 6228295"/>
              <a:gd name="connsiteY1" fmla="*/ 0 h 2773694"/>
              <a:gd name="connsiteX2" fmla="*/ 6228295 w 6228295"/>
              <a:gd name="connsiteY2" fmla="*/ 1962474 h 2773694"/>
              <a:gd name="connsiteX3" fmla="*/ 6112853 w 6228295"/>
              <a:gd name="connsiteY3" fmla="*/ 2107037 h 2773694"/>
              <a:gd name="connsiteX4" fmla="*/ 4568261 w 6228295"/>
              <a:gd name="connsiteY4" fmla="*/ 2773409 h 2773694"/>
              <a:gd name="connsiteX5" fmla="*/ 3434100 w 6228295"/>
              <a:gd name="connsiteY5" fmla="*/ 2404584 h 277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8295" h="2773694">
                <a:moveTo>
                  <a:pt x="0" y="0"/>
                </a:moveTo>
                <a:lnTo>
                  <a:pt x="6228295" y="0"/>
                </a:lnTo>
                <a:lnTo>
                  <a:pt x="6228295" y="1962474"/>
                </a:lnTo>
                <a:lnTo>
                  <a:pt x="6112853" y="2107037"/>
                </a:lnTo>
                <a:cubicBezTo>
                  <a:pt x="5709221" y="2551488"/>
                  <a:pt x="5141205" y="2782984"/>
                  <a:pt x="4568261" y="2773409"/>
                </a:cubicBezTo>
                <a:cubicBezTo>
                  <a:pt x="4175386" y="2766843"/>
                  <a:pt x="3780195" y="2646922"/>
                  <a:pt x="3434100" y="2404584"/>
                </a:cubicBezTo>
                <a:close/>
              </a:path>
            </a:pathLst>
          </a:custGeom>
          <a:gradFill>
            <a:gsLst>
              <a:gs pos="0">
                <a:srgbClr val="00A982">
                  <a:alpha val="80000"/>
                </a:srgbClr>
              </a:gs>
              <a:gs pos="100000">
                <a:srgbClr val="56D568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959537" y="923925"/>
            <a:ext cx="6578600" cy="501015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浅色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 rot="10800000">
            <a:off x="-1" y="3784599"/>
            <a:ext cx="6605133" cy="3073400"/>
          </a:xfrm>
          <a:custGeom>
            <a:avLst/>
            <a:gdLst>
              <a:gd name="connsiteX0" fmla="*/ 0 w 5438316"/>
              <a:gd name="connsiteY0" fmla="*/ 0 h 2530474"/>
              <a:gd name="connsiteX1" fmla="*/ 5438316 w 5438316"/>
              <a:gd name="connsiteY1" fmla="*/ 1 h 2530474"/>
              <a:gd name="connsiteX2" fmla="*/ 5438316 w 5438316"/>
              <a:gd name="connsiteY2" fmla="*/ 1877640 h 2530474"/>
              <a:gd name="connsiteX3" fmla="*/ 5345413 w 5438316"/>
              <a:gd name="connsiteY3" fmla="*/ 1993978 h 2530474"/>
              <a:gd name="connsiteX4" fmla="*/ 4102393 w 5438316"/>
              <a:gd name="connsiteY4" fmla="*/ 2530245 h 2530474"/>
              <a:gd name="connsiteX5" fmla="*/ 3189669 w 5438316"/>
              <a:gd name="connsiteY5" fmla="*/ 2233431 h 253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8316" h="2530474">
                <a:moveTo>
                  <a:pt x="0" y="0"/>
                </a:moveTo>
                <a:lnTo>
                  <a:pt x="5438316" y="1"/>
                </a:lnTo>
                <a:lnTo>
                  <a:pt x="5438316" y="1877640"/>
                </a:lnTo>
                <a:lnTo>
                  <a:pt x="5345413" y="1993978"/>
                </a:lnTo>
                <a:cubicBezTo>
                  <a:pt x="5020588" y="2351653"/>
                  <a:pt x="4563473" y="2537951"/>
                  <a:pt x="4102393" y="2530245"/>
                </a:cubicBezTo>
                <a:cubicBezTo>
                  <a:pt x="3786224" y="2524961"/>
                  <a:pt x="3468191" y="2428454"/>
                  <a:pt x="3189669" y="2233431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99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598280"/>
            <a:ext cx="9144000" cy="1290738"/>
          </a:xfrm>
        </p:spPr>
        <p:txBody>
          <a:bodyPr anchor="ctr">
            <a:normAutofit/>
          </a:bodyPr>
          <a:lstStyle>
            <a:lvl1pPr algn="ctr">
              <a:defRPr sz="4800" b="0" i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21" name="任意形状 20"/>
          <p:cNvSpPr/>
          <p:nvPr userDrawn="1"/>
        </p:nvSpPr>
        <p:spPr>
          <a:xfrm>
            <a:off x="7531100" y="0"/>
            <a:ext cx="4664931" cy="2077469"/>
          </a:xfrm>
          <a:custGeom>
            <a:avLst/>
            <a:gdLst>
              <a:gd name="connsiteX0" fmla="*/ 0 w 6228295"/>
              <a:gd name="connsiteY0" fmla="*/ 0 h 2773694"/>
              <a:gd name="connsiteX1" fmla="*/ 6228295 w 6228295"/>
              <a:gd name="connsiteY1" fmla="*/ 0 h 2773694"/>
              <a:gd name="connsiteX2" fmla="*/ 6228295 w 6228295"/>
              <a:gd name="connsiteY2" fmla="*/ 1962474 h 2773694"/>
              <a:gd name="connsiteX3" fmla="*/ 6112853 w 6228295"/>
              <a:gd name="connsiteY3" fmla="*/ 2107037 h 2773694"/>
              <a:gd name="connsiteX4" fmla="*/ 4568261 w 6228295"/>
              <a:gd name="connsiteY4" fmla="*/ 2773409 h 2773694"/>
              <a:gd name="connsiteX5" fmla="*/ 3434100 w 6228295"/>
              <a:gd name="connsiteY5" fmla="*/ 2404584 h 277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8295" h="2773694">
                <a:moveTo>
                  <a:pt x="0" y="0"/>
                </a:moveTo>
                <a:lnTo>
                  <a:pt x="6228295" y="0"/>
                </a:lnTo>
                <a:lnTo>
                  <a:pt x="6228295" y="1962474"/>
                </a:lnTo>
                <a:lnTo>
                  <a:pt x="6112853" y="2107037"/>
                </a:lnTo>
                <a:cubicBezTo>
                  <a:pt x="5709221" y="2551488"/>
                  <a:pt x="5141205" y="2782984"/>
                  <a:pt x="4568261" y="2773409"/>
                </a:cubicBezTo>
                <a:cubicBezTo>
                  <a:pt x="4175386" y="2766843"/>
                  <a:pt x="3780195" y="2646922"/>
                  <a:pt x="3434100" y="2404584"/>
                </a:cubicBezTo>
                <a:close/>
              </a:path>
            </a:pathLst>
          </a:custGeom>
          <a:gradFill>
            <a:gsLst>
              <a:gs pos="0">
                <a:srgbClr val="00A982">
                  <a:alpha val="80000"/>
                </a:srgbClr>
              </a:gs>
              <a:gs pos="100000">
                <a:srgbClr val="56D568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浅色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783631"/>
            <a:ext cx="9144000" cy="1290738"/>
          </a:xfrm>
        </p:spPr>
        <p:txBody>
          <a:bodyPr anchor="ctr">
            <a:normAutofit/>
          </a:bodyPr>
          <a:lstStyle>
            <a:lvl1pPr algn="ctr">
              <a:defRPr sz="4800" b="0" i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16" name="任意形状 15"/>
          <p:cNvSpPr/>
          <p:nvPr userDrawn="1"/>
        </p:nvSpPr>
        <p:spPr>
          <a:xfrm>
            <a:off x="0" y="2451100"/>
            <a:ext cx="1444703" cy="4406900"/>
          </a:xfrm>
          <a:custGeom>
            <a:avLst/>
            <a:gdLst>
              <a:gd name="connsiteX0" fmla="*/ 0 w 2031936"/>
              <a:gd name="connsiteY0" fmla="*/ 0 h 6198183"/>
              <a:gd name="connsiteX1" fmla="*/ 2942 w 2031936"/>
              <a:gd name="connsiteY1" fmla="*/ 481 h 6198183"/>
              <a:gd name="connsiteX2" fmla="*/ 937115 w 2031936"/>
              <a:gd name="connsiteY2" fmla="*/ 408338 h 6198183"/>
              <a:gd name="connsiteX3" fmla="*/ 1567491 w 2031936"/>
              <a:gd name="connsiteY3" fmla="*/ 3983381 h 6198183"/>
              <a:gd name="connsiteX4" fmla="*/ 163237 w 2031936"/>
              <a:gd name="connsiteY4" fmla="*/ 5988864 h 6198183"/>
              <a:gd name="connsiteX5" fmla="*/ 1844 w 2031936"/>
              <a:gd name="connsiteY5" fmla="*/ 6196252 h 6198183"/>
              <a:gd name="connsiteX6" fmla="*/ 0 w 2031936"/>
              <a:gd name="connsiteY6" fmla="*/ 6198183 h 619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1936" h="6198183">
                <a:moveTo>
                  <a:pt x="0" y="0"/>
                </a:moveTo>
                <a:lnTo>
                  <a:pt x="2942" y="481"/>
                </a:lnTo>
                <a:cubicBezTo>
                  <a:pt x="329011" y="70225"/>
                  <a:pt x="646791" y="205051"/>
                  <a:pt x="937115" y="408338"/>
                </a:cubicBezTo>
                <a:cubicBezTo>
                  <a:pt x="2098409" y="1221485"/>
                  <a:pt x="2380639" y="2822087"/>
                  <a:pt x="1567491" y="3983381"/>
                </a:cubicBezTo>
                <a:lnTo>
                  <a:pt x="163237" y="5988864"/>
                </a:lnTo>
                <a:cubicBezTo>
                  <a:pt x="112416" y="6061445"/>
                  <a:pt x="58518" y="6130592"/>
                  <a:pt x="1844" y="6196252"/>
                </a:cubicBezTo>
                <a:lnTo>
                  <a:pt x="0" y="6198183"/>
                </a:lnTo>
                <a:close/>
              </a:path>
            </a:pathLst>
          </a:custGeom>
          <a:gradFill>
            <a:gsLst>
              <a:gs pos="0">
                <a:srgbClr val="00A982">
                  <a:alpha val="80000"/>
                </a:srgbClr>
              </a:gs>
              <a:gs pos="100000">
                <a:srgbClr val="56D568">
                  <a:alpha val="5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 rot="10800000">
            <a:off x="10287000" y="-2"/>
            <a:ext cx="1905000" cy="5810980"/>
          </a:xfrm>
          <a:custGeom>
            <a:avLst/>
            <a:gdLst>
              <a:gd name="connsiteX0" fmla="*/ 0 w 2031936"/>
              <a:gd name="connsiteY0" fmla="*/ 0 h 6198183"/>
              <a:gd name="connsiteX1" fmla="*/ 2942 w 2031936"/>
              <a:gd name="connsiteY1" fmla="*/ 481 h 6198183"/>
              <a:gd name="connsiteX2" fmla="*/ 937115 w 2031936"/>
              <a:gd name="connsiteY2" fmla="*/ 408338 h 6198183"/>
              <a:gd name="connsiteX3" fmla="*/ 1567491 w 2031936"/>
              <a:gd name="connsiteY3" fmla="*/ 3983381 h 6198183"/>
              <a:gd name="connsiteX4" fmla="*/ 163237 w 2031936"/>
              <a:gd name="connsiteY4" fmla="*/ 5988864 h 6198183"/>
              <a:gd name="connsiteX5" fmla="*/ 1844 w 2031936"/>
              <a:gd name="connsiteY5" fmla="*/ 6196252 h 6198183"/>
              <a:gd name="connsiteX6" fmla="*/ 0 w 2031936"/>
              <a:gd name="connsiteY6" fmla="*/ 6198183 h 619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1936" h="6198183">
                <a:moveTo>
                  <a:pt x="0" y="0"/>
                </a:moveTo>
                <a:lnTo>
                  <a:pt x="2942" y="481"/>
                </a:lnTo>
                <a:cubicBezTo>
                  <a:pt x="329011" y="70225"/>
                  <a:pt x="646791" y="205051"/>
                  <a:pt x="937115" y="408338"/>
                </a:cubicBezTo>
                <a:cubicBezTo>
                  <a:pt x="2098409" y="1221485"/>
                  <a:pt x="2380639" y="2822087"/>
                  <a:pt x="1567491" y="3983381"/>
                </a:cubicBezTo>
                <a:lnTo>
                  <a:pt x="163237" y="5988864"/>
                </a:lnTo>
                <a:cubicBezTo>
                  <a:pt x="112416" y="6061445"/>
                  <a:pt x="58518" y="6130592"/>
                  <a:pt x="1844" y="6196252"/>
                </a:cubicBezTo>
                <a:lnTo>
                  <a:pt x="0" y="619818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99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03_图片背景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solidFill>
            <a:schemeClr val="tx1">
              <a:lumMod val="50000"/>
              <a:lumOff val="50000"/>
              <a:alpha val="40000"/>
            </a:schemeClr>
          </a:solidFill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点击图标插入背景图片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037111" y="3672791"/>
            <a:ext cx="9144000" cy="997663"/>
          </a:xfrm>
        </p:spPr>
        <p:txBody>
          <a:bodyPr anchor="ctr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037111" y="4801082"/>
            <a:ext cx="9144000" cy="72024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_浅色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/>
          <p:nvPr userDrawn="1"/>
        </p:nvSpPr>
        <p:spPr>
          <a:xfrm rot="10800000">
            <a:off x="8971005" y="3611660"/>
            <a:ext cx="3220995" cy="3246336"/>
          </a:xfrm>
          <a:custGeom>
            <a:avLst/>
            <a:gdLst>
              <a:gd name="connsiteX0" fmla="*/ 288071 w 2961502"/>
              <a:gd name="connsiteY0" fmla="*/ 2983657 h 2984801"/>
              <a:gd name="connsiteX1" fmla="*/ 122870 w 2961502"/>
              <a:gd name="connsiteY1" fmla="*/ 2979635 h 2984801"/>
              <a:gd name="connsiteX2" fmla="*/ 0 w 2961502"/>
              <a:gd name="connsiteY2" fmla="*/ 2959741 h 2984801"/>
              <a:gd name="connsiteX3" fmla="*/ 0 w 2961502"/>
              <a:gd name="connsiteY3" fmla="*/ 0 h 2984801"/>
              <a:gd name="connsiteX4" fmla="*/ 2961502 w 2961502"/>
              <a:gd name="connsiteY4" fmla="*/ 0 h 2984801"/>
              <a:gd name="connsiteX5" fmla="*/ 1236040 w 2961502"/>
              <a:gd name="connsiteY5" fmla="*/ 2464215 h 2984801"/>
              <a:gd name="connsiteX6" fmla="*/ 288071 w 2961502"/>
              <a:gd name="connsiteY6" fmla="*/ 2983657 h 298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1502" h="2984801">
                <a:moveTo>
                  <a:pt x="288071" y="2983657"/>
                </a:moveTo>
                <a:cubicBezTo>
                  <a:pt x="233124" y="2986034"/>
                  <a:pt x="177925" y="2984717"/>
                  <a:pt x="122870" y="2979635"/>
                </a:cubicBezTo>
                <a:lnTo>
                  <a:pt x="0" y="2959741"/>
                </a:lnTo>
                <a:lnTo>
                  <a:pt x="0" y="0"/>
                </a:lnTo>
                <a:lnTo>
                  <a:pt x="2961502" y="0"/>
                </a:lnTo>
                <a:lnTo>
                  <a:pt x="1236040" y="2464215"/>
                </a:lnTo>
                <a:cubicBezTo>
                  <a:pt x="1009487" y="2787767"/>
                  <a:pt x="654383" y="2967811"/>
                  <a:pt x="288071" y="298365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0000"/>
                </a:schemeClr>
              </a:gs>
              <a:gs pos="100000">
                <a:schemeClr val="bg1">
                  <a:lumMod val="97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任意形状 15"/>
          <p:cNvSpPr/>
          <p:nvPr userDrawn="1"/>
        </p:nvSpPr>
        <p:spPr>
          <a:xfrm rot="10800000">
            <a:off x="0" y="12383"/>
            <a:ext cx="1018292" cy="1037941"/>
          </a:xfrm>
          <a:custGeom>
            <a:avLst/>
            <a:gdLst>
              <a:gd name="connsiteX0" fmla="*/ 2033148 w 2033148"/>
              <a:gd name="connsiteY0" fmla="*/ 0 h 2072379"/>
              <a:gd name="connsiteX1" fmla="*/ 2033148 w 2033148"/>
              <a:gd name="connsiteY1" fmla="*/ 2072379 h 2072379"/>
              <a:gd name="connsiteX2" fmla="*/ 0 w 2033148"/>
              <a:gd name="connsiteY2" fmla="*/ 2072379 h 2072379"/>
              <a:gd name="connsiteX3" fmla="*/ 1064311 w 2033148"/>
              <a:gd name="connsiteY3" fmla="*/ 552386 h 2072379"/>
              <a:gd name="connsiteX4" fmla="*/ 2030582 w 2033148"/>
              <a:gd name="connsiteY4" fmla="*/ 80 h 207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148" h="2072379">
                <a:moveTo>
                  <a:pt x="2033148" y="0"/>
                </a:moveTo>
                <a:lnTo>
                  <a:pt x="2033148" y="2072379"/>
                </a:lnTo>
                <a:lnTo>
                  <a:pt x="0" y="2072379"/>
                </a:lnTo>
                <a:lnTo>
                  <a:pt x="1064311" y="552386"/>
                </a:lnTo>
                <a:cubicBezTo>
                  <a:pt x="1296765" y="220407"/>
                  <a:pt x="1655842" y="29783"/>
                  <a:pt x="2030582" y="80"/>
                </a:cubicBezTo>
                <a:close/>
              </a:path>
            </a:pathLst>
          </a:custGeom>
          <a:gradFill flip="none" rotWithShape="1">
            <a:gsLst>
              <a:gs pos="0">
                <a:srgbClr val="00A982"/>
              </a:gs>
              <a:gs pos="100000">
                <a:srgbClr val="56D568">
                  <a:alpha val="80000"/>
                  <a:lumMod val="80000"/>
                  <a:lumOff val="2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</p:nvPr>
        </p:nvSpPr>
        <p:spPr>
          <a:xfrm>
            <a:off x="885986" y="1336675"/>
            <a:ext cx="10544014" cy="4837572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21" name="Title 4"/>
          <p:cNvSpPr>
            <a:spLocks noGrp="1"/>
          </p:cNvSpPr>
          <p:nvPr>
            <p:ph type="title" hasCustomPrompt="1"/>
          </p:nvPr>
        </p:nvSpPr>
        <p:spPr>
          <a:xfrm>
            <a:off x="885986" y="510272"/>
            <a:ext cx="5210014" cy="734011"/>
          </a:xfrm>
        </p:spPr>
        <p:txBody>
          <a:bodyPr wrap="square" tIns="144000" bIns="144000">
            <a:spAutoFit/>
          </a:bodyPr>
          <a:lstStyle>
            <a:lvl1pPr>
              <a:defRPr sz="3200" b="1"/>
            </a:lvl1pPr>
          </a:lstStyle>
          <a:p>
            <a:r>
              <a:rPr lang="en-US" dirty="0" err="1"/>
              <a:t>请在此处编辑标题</a:t>
            </a:r>
            <a:endParaRPr lang="en-US" dirty="0"/>
          </a:p>
        </p:txBody>
      </p:sp>
      <p:sp>
        <p:nvSpPr>
          <p:cNvPr id="7" name="Title 4"/>
          <p:cNvSpPr txBox="1"/>
          <p:nvPr userDrawn="1"/>
        </p:nvSpPr>
        <p:spPr>
          <a:xfrm>
            <a:off x="9918190" y="6204854"/>
            <a:ext cx="2032083" cy="457012"/>
          </a:xfrm>
          <a:prstGeom prst="rect">
            <a:avLst/>
          </a:prstGeom>
        </p:spPr>
        <p:txBody>
          <a:bodyPr vert="horz" wrap="square" lIns="91440" tIns="144000" rIns="91440" bIns="144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r>
              <a:rPr lang="en-US" sz="1200" b="1" i="0" dirty="0" err="1">
                <a:solidFill>
                  <a:srgbClr val="00A9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www.hellobanma.com</a:t>
            </a:r>
            <a:endParaRPr lang="en-US" sz="1200" b="1" i="0" dirty="0">
              <a:solidFill>
                <a:srgbClr val="00A9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9916" y="273558"/>
            <a:ext cx="1251930" cy="7202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99A242B-7842-7341-8C8A-75DFBCDE43B4}" type="datetime1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CB81EA-F681-3E45-9EE8-0F5355417FDD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20.xml"/><Relationship Id="rId2" Type="http://schemas.openxmlformats.org/officeDocument/2006/relationships/image" Target="../media/image11.png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5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E6636BC20180234D78A0072836F0B4D012B9B20819CA8B80AED9843CB15D2BE16B49B138C168DB0622492808C846F7EBE809210AF1D07B411BBFC242736E2AD824FCF5ADD82D768704842C676EA24E528E02EF797557C5A5481ED19A51765CD8DE062B90DE3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技术分享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/>
              <a:t>张凤娟</a:t>
            </a:r>
            <a:endParaRPr lang="zh-CN" altLang="en-US" dirty="0"/>
          </a:p>
        </p:txBody>
      </p:sp>
      <p:sp>
        <p:nvSpPr>
          <p:cNvPr name="文本框 2" id="9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55"/>
    </mc:Choice>
    <mc:Fallback>
      <p:transition spd="slow" advTm="42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512445"/>
            <a:ext cx="7362825" cy="729615"/>
          </a:xfrm>
        </p:spPr>
        <p:txBody>
          <a:bodyPr wrap="square"/>
          <a:lstStyle/>
          <a:p>
            <a:r>
              <a:rPr lang="zh-CN" altLang="en-US" dirty="0"/>
              <a:t>圆角矩形盲区</a:t>
            </a:r>
            <a:r>
              <a:rPr lang="en-US" altLang="zh-CN" dirty="0"/>
              <a:t>-</a:t>
            </a:r>
            <a:r>
              <a:rPr lang="zh-CN" altLang="en-US" dirty="0"/>
              <a:t>盲区</a:t>
            </a:r>
            <a:r>
              <a:rPr lang="zh-CN" altLang="en-US" dirty="0"/>
              <a:t>更新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4090" y="1383665"/>
            <a:ext cx="100634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（1）盲区mask 为255 的区域不参与更新；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（2）盲区mask 为0 的区域，灰度值设置为default_gray；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（3）其他区域，根据距离（mask值）和 灰度值变动范围更新其值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378744" y="3137059"/>
            <a:ext cx="3319462" cy="3319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5589905" y="3762375"/>
            <a:ext cx="3429000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name="文本框 3" id="10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512445"/>
            <a:ext cx="7362825" cy="729615"/>
          </a:xfrm>
        </p:spPr>
        <p:txBody>
          <a:bodyPr wrap="square"/>
          <a:lstStyle/>
          <a:p>
            <a:r>
              <a:rPr lang="zh-CN" altLang="en-US" dirty="0"/>
              <a:t>圆角矩形盲区</a:t>
            </a:r>
            <a:r>
              <a:rPr lang="en-US" altLang="zh-CN" dirty="0"/>
              <a:t>-</a:t>
            </a:r>
            <a:r>
              <a:rPr lang="zh-CN" altLang="en-US" dirty="0"/>
              <a:t>后处理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4090" y="1383665"/>
            <a:ext cx="10063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积分图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均值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滤波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6" name="图片 10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9630" y="6105843"/>
            <a:ext cx="4762500" cy="295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6185" y="4669790"/>
            <a:ext cx="1148080" cy="1181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790" y="4669790"/>
            <a:ext cx="1181735" cy="1216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34455" y="1449705"/>
            <a:ext cx="7793355" cy="10407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改进版本：https://www.cnblogs.com/Imageshop/p/6219990.html#4203851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由上方的Inegral(i-1,j)加上当前行的累加和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055" y="2410460"/>
            <a:ext cx="1538605" cy="16338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965" y="3317240"/>
            <a:ext cx="1930400" cy="2091690"/>
          </a:xfrm>
          <a:prstGeom prst="rect">
            <a:avLst/>
          </a:prstGeom>
        </p:spPr>
      </p:pic>
      <p:sp>
        <p:nvSpPr>
          <p:cNvPr name="文本框 6" id="107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512445"/>
            <a:ext cx="7362825" cy="729615"/>
          </a:xfrm>
        </p:spPr>
        <p:txBody>
          <a:bodyPr wrap="square"/>
          <a:lstStyle/>
          <a:p>
            <a:r>
              <a:rPr lang="zh-CN" altLang="en-US" dirty="0"/>
              <a:t>圆角矩形盲区</a:t>
            </a:r>
            <a:r>
              <a:rPr lang="en-US" altLang="zh-CN" dirty="0"/>
              <a:t>-</a:t>
            </a:r>
            <a:r>
              <a:rPr lang="zh-CN" altLang="en-US" dirty="0"/>
              <a:t>后处理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4090" y="1383665"/>
            <a:ext cx="10063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积分图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均值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滤波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3345" y="2482215"/>
            <a:ext cx="3153410" cy="3031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65" y="2435860"/>
            <a:ext cx="3115310" cy="3031490"/>
          </a:xfrm>
          <a:prstGeom prst="rect">
            <a:avLst/>
          </a:prstGeom>
        </p:spPr>
      </p:pic>
      <p:pic>
        <p:nvPicPr>
          <p:cNvPr id="107" name="图片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1442085" y="5875020"/>
            <a:ext cx="7362190" cy="3009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2740025" y="3064510"/>
            <a:ext cx="1807210" cy="176466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name="文本框 3" id="108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512445"/>
            <a:ext cx="7362825" cy="729615"/>
          </a:xfrm>
        </p:spPr>
        <p:txBody>
          <a:bodyPr wrap="square"/>
          <a:lstStyle/>
          <a:p>
            <a:r>
              <a:rPr lang="zh-CN" altLang="en-US" dirty="0"/>
              <a:t>圆角矩形盲区</a:t>
            </a:r>
            <a:r>
              <a:rPr lang="en-US" altLang="zh-CN" dirty="0"/>
              <a:t>-</a:t>
            </a:r>
            <a:r>
              <a:rPr lang="zh-CN" altLang="en-US" dirty="0"/>
              <a:t>后处理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4090" y="1383665"/>
            <a:ext cx="10063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增加噪点模糊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465705" y="3271520"/>
            <a:ext cx="3352800" cy="335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6175375" y="3964940"/>
            <a:ext cx="3429000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74090" y="2028825"/>
            <a:ext cx="987488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rand()函数耗时占比较大，避免在实时更新时用rand()， 在初始化时创建好噪点图，实时更新时查表取噪点；</a:t>
            </a:r>
            <a:endParaRPr lang="zh-CN" altLang="en-US" sz="2000"/>
          </a:p>
        </p:txBody>
      </p:sp>
      <p:sp>
        <p:nvSpPr>
          <p:cNvPr name="文本框 4" id="10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512445"/>
            <a:ext cx="7362825" cy="729615"/>
          </a:xfrm>
        </p:spPr>
        <p:txBody>
          <a:bodyPr wrap="square"/>
          <a:lstStyle/>
          <a:p>
            <a:r>
              <a:rPr lang="zh-CN" altLang="en-US" dirty="0"/>
              <a:t>圆角矩形盲区</a:t>
            </a:r>
            <a:r>
              <a:rPr lang="en-US" altLang="zh-CN" dirty="0"/>
              <a:t>-</a:t>
            </a:r>
            <a:r>
              <a:rPr lang="zh-CN" altLang="en-US" dirty="0"/>
              <a:t>对比图</a:t>
            </a:r>
            <a:endParaRPr lang="zh-CN" altLang="en-US" dirty="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017395" y="1242060"/>
            <a:ext cx="3429000" cy="2286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574155" y="1242060"/>
            <a:ext cx="3429000" cy="2286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2112010" y="3618230"/>
            <a:ext cx="3239770" cy="32397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6658610" y="3598545"/>
            <a:ext cx="3259455" cy="3259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name="文本框 1" id="107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4769" y="2262997"/>
            <a:ext cx="10890739" cy="997663"/>
          </a:xfrm>
        </p:spPr>
        <p:txBody>
          <a:bodyPr>
            <a:normAutofit/>
          </a:bodyPr>
          <a:lstStyle/>
          <a:p>
            <a:r>
              <a:rPr lang="zh-CN" altLang="en-US" dirty="0"/>
              <a:t>谢谢观看</a:t>
            </a:r>
            <a:endParaRPr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E6636BC20180234D78A0072836F0B4D012B9B20819CA8B80AED9843CB15D2BE16B49B138C168DB0622492808C846F7EBE809210AF1D07B411BBFC242736E2AD824FCF5ADD82D768704842C676EA24E528E02EF797557C5A5481ED19A51765CD8DE062B90DE3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name="文本框 2" id="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55"/>
    </mc:Choice>
    <mc:Fallback>
      <p:transition spd="slow" advTm="42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E6636BC20180234D78A0072836F0B4D012B9B20819CA8B80AED9843CB15D2BE16B49B138C168DB0622492808C846F7EBE809210AF1D07B411BBFC242736E2AD824FCF5ADD82D768704842C676EA24E528E02EF797557C5A5481ED19A51765CD8DE062B90DE3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2168" y="2494722"/>
            <a:ext cx="5384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内</a:t>
            </a:r>
            <a:endParaRPr lang="en-US" altLang="zh-CN" sz="2800" dirty="0">
              <a:latin typeface="Times New Roman" panose="02020603050405020304" charset="0"/>
            </a:endParaRPr>
          </a:p>
          <a:p>
            <a:r>
              <a:rPr lang="zh-CN" altLang="en-US" sz="2800" dirty="0">
                <a:latin typeface="Times New Roman" panose="02020603050405020304" charset="0"/>
              </a:rPr>
              <a:t>容</a:t>
            </a:r>
            <a:endParaRPr lang="en-US" altLang="zh-CN" sz="2800" dirty="0">
              <a:latin typeface="Times New Roman" panose="02020603050405020304" charset="0"/>
            </a:endParaRPr>
          </a:p>
          <a:p>
            <a:r>
              <a:rPr lang="zh-CN" altLang="en-US" sz="2800" dirty="0">
                <a:latin typeface="Times New Roman" panose="02020603050405020304" charset="0"/>
              </a:rPr>
              <a:t>概</a:t>
            </a:r>
            <a:endParaRPr lang="en-US" altLang="zh-CN" sz="2800" dirty="0">
              <a:latin typeface="Times New Roman" panose="02020603050405020304" charset="0"/>
            </a:endParaRPr>
          </a:p>
          <a:p>
            <a:r>
              <a:rPr lang="zh-CN" altLang="en-US" sz="2800" dirty="0">
                <a:latin typeface="Times New Roman" panose="02020603050405020304" charset="0"/>
              </a:rPr>
              <a:t>述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sp>
        <p:nvSpPr>
          <p:cNvPr id="2" name="矩形 41"/>
          <p:cNvSpPr/>
          <p:nvPr>
            <p:custDataLst>
              <p:tags r:id="rId1"/>
            </p:custDataLst>
          </p:nvPr>
        </p:nvSpPr>
        <p:spPr>
          <a:xfrm>
            <a:off x="3031490" y="4203065"/>
            <a:ext cx="2233930" cy="70104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 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语言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IO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操作</a:t>
            </a:r>
            <a:endParaRPr lang="zh-CN" altLang="en-US" sz="2400" spc="15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矩形 98"/>
          <p:cNvSpPr/>
          <p:nvPr>
            <p:custDataLst>
              <p:tags r:id="rId2"/>
            </p:custDataLst>
          </p:nvPr>
        </p:nvSpPr>
        <p:spPr>
          <a:xfrm>
            <a:off x="6095365" y="1953260"/>
            <a:ext cx="3588385" cy="70104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spc="150" dirty="0">
                <a:latin typeface="Times New Roman" panose="02020603050405020304" charset="0"/>
                <a:ea typeface="微软雅黑" panose="020B0503020204020204" pitchFamily="34" charset="-122"/>
              </a:rPr>
              <a:t>圆角矩形</a:t>
            </a:r>
            <a:r>
              <a:rPr lang="zh-CN" altLang="en-US" sz="2400" spc="150" dirty="0">
                <a:latin typeface="Times New Roman" panose="02020603050405020304" charset="0"/>
                <a:ea typeface="微软雅黑" panose="020B0503020204020204" pitchFamily="34" charset="-122"/>
              </a:rPr>
              <a:t>且边缘模糊的盲区</a:t>
            </a:r>
            <a:endParaRPr lang="zh-CN" altLang="en-US" sz="2400" spc="150" dirty="0"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4"/>
          <p:cNvCxnSpPr/>
          <p:nvPr>
            <p:custDataLst>
              <p:tags r:id="rId3"/>
            </p:custDataLst>
          </p:nvPr>
        </p:nvCxnSpPr>
        <p:spPr>
          <a:xfrm>
            <a:off x="1524000" y="3443839"/>
            <a:ext cx="1858375" cy="1513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2"/>
          <p:cNvCxnSpPr/>
          <p:nvPr>
            <p:custDataLst>
              <p:tags r:id="rId4"/>
            </p:custDataLst>
          </p:nvPr>
        </p:nvCxnSpPr>
        <p:spPr>
          <a:xfrm>
            <a:off x="8615474" y="3442743"/>
            <a:ext cx="2052526" cy="8662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59"/>
          <p:cNvCxnSpPr/>
          <p:nvPr>
            <p:custDataLst>
              <p:tags r:id="rId5"/>
            </p:custDataLst>
          </p:nvPr>
        </p:nvCxnSpPr>
        <p:spPr>
          <a:xfrm>
            <a:off x="4847465" y="3443839"/>
            <a:ext cx="2305454" cy="7566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45"/>
          <p:cNvSpPr/>
          <p:nvPr>
            <p:custDataLst>
              <p:tags r:id="rId6"/>
            </p:custDataLst>
          </p:nvPr>
        </p:nvSpPr>
        <p:spPr>
          <a:xfrm>
            <a:off x="3580111" y="2926671"/>
            <a:ext cx="1061530" cy="1034343"/>
          </a:xfrm>
          <a:prstGeom prst="ellipse">
            <a:avLst/>
          </a:prstGeom>
          <a:solidFill>
            <a:schemeClr val="accent1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400" dirty="0">
              <a:solidFill>
                <a:schemeClr val="bg1"/>
              </a:solidFill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10" name="空心弧 3"/>
          <p:cNvSpPr/>
          <p:nvPr>
            <p:custDataLst>
              <p:tags r:id="rId7"/>
            </p:custDataLst>
          </p:nvPr>
        </p:nvSpPr>
        <p:spPr>
          <a:xfrm flipH="1">
            <a:off x="4110877" y="2742831"/>
            <a:ext cx="730771" cy="701013"/>
          </a:xfrm>
          <a:custGeom>
            <a:avLst/>
            <a:gdLst>
              <a:gd name="connsiteX0" fmla="*/ 0 w 1422400"/>
              <a:gd name="connsiteY0" fmla="*/ 711200 h 1422400"/>
              <a:gd name="connsiteX1" fmla="*/ 212282 w 1422400"/>
              <a:gd name="connsiteY1" fmla="*/ 204361 h 1422400"/>
              <a:gd name="connsiteX2" fmla="*/ 722402 w 1422400"/>
              <a:gd name="connsiteY2" fmla="*/ 89 h 1422400"/>
              <a:gd name="connsiteX3" fmla="*/ 714376 w 1422400"/>
              <a:gd name="connsiteY3" fmla="*/ 509586 h 1422400"/>
              <a:gd name="connsiteX4" fmla="*/ 569747 w 1422400"/>
              <a:gd name="connsiteY4" fmla="*/ 567501 h 1422400"/>
              <a:gd name="connsiteX5" fmla="*/ 509561 w 1422400"/>
              <a:gd name="connsiteY5" fmla="*/ 711200 h 1422400"/>
              <a:gd name="connsiteX6" fmla="*/ 0 w 1422400"/>
              <a:gd name="connsiteY6" fmla="*/ 711200 h 1422400"/>
              <a:gd name="connsiteX0-1" fmla="*/ 569747 w 722402"/>
              <a:gd name="connsiteY0-2" fmla="*/ 567501 h 711200"/>
              <a:gd name="connsiteX1-3" fmla="*/ 509561 w 722402"/>
              <a:gd name="connsiteY1-4" fmla="*/ 711200 h 711200"/>
              <a:gd name="connsiteX2-5" fmla="*/ 0 w 722402"/>
              <a:gd name="connsiteY2-6" fmla="*/ 711200 h 711200"/>
              <a:gd name="connsiteX3-7" fmla="*/ 212282 w 722402"/>
              <a:gd name="connsiteY3-8" fmla="*/ 204361 h 711200"/>
              <a:gd name="connsiteX4-9" fmla="*/ 722402 w 722402"/>
              <a:gd name="connsiteY4-10" fmla="*/ 89 h 711200"/>
              <a:gd name="connsiteX5-11" fmla="*/ 714376 w 722402"/>
              <a:gd name="connsiteY5-12" fmla="*/ 509586 h 711200"/>
              <a:gd name="connsiteX6-13" fmla="*/ 661187 w 722402"/>
              <a:gd name="connsiteY6-14" fmla="*/ 658941 h 711200"/>
              <a:gd name="connsiteX0-15" fmla="*/ 569747 w 722402"/>
              <a:gd name="connsiteY0-16" fmla="*/ 567501 h 711200"/>
              <a:gd name="connsiteX1-17" fmla="*/ 509561 w 722402"/>
              <a:gd name="connsiteY1-18" fmla="*/ 711200 h 711200"/>
              <a:gd name="connsiteX2-19" fmla="*/ 0 w 722402"/>
              <a:gd name="connsiteY2-20" fmla="*/ 711200 h 711200"/>
              <a:gd name="connsiteX3-21" fmla="*/ 212282 w 722402"/>
              <a:gd name="connsiteY3-22" fmla="*/ 204361 h 711200"/>
              <a:gd name="connsiteX4-23" fmla="*/ 722402 w 722402"/>
              <a:gd name="connsiteY4-24" fmla="*/ 89 h 711200"/>
              <a:gd name="connsiteX5-25" fmla="*/ 714376 w 722402"/>
              <a:gd name="connsiteY5-26" fmla="*/ 509586 h 711200"/>
              <a:gd name="connsiteX0-27" fmla="*/ 509561 w 722402"/>
              <a:gd name="connsiteY0-28" fmla="*/ 711200 h 711200"/>
              <a:gd name="connsiteX1-29" fmla="*/ 0 w 722402"/>
              <a:gd name="connsiteY1-30" fmla="*/ 711200 h 711200"/>
              <a:gd name="connsiteX2-31" fmla="*/ 212282 w 722402"/>
              <a:gd name="connsiteY2-32" fmla="*/ 204361 h 711200"/>
              <a:gd name="connsiteX3-33" fmla="*/ 722402 w 722402"/>
              <a:gd name="connsiteY3-34" fmla="*/ 89 h 711200"/>
              <a:gd name="connsiteX4-35" fmla="*/ 714376 w 722402"/>
              <a:gd name="connsiteY4-36" fmla="*/ 509586 h 711200"/>
              <a:gd name="connsiteX0-37" fmla="*/ 0 w 722402"/>
              <a:gd name="connsiteY0-38" fmla="*/ 711200 h 711200"/>
              <a:gd name="connsiteX1-39" fmla="*/ 212282 w 722402"/>
              <a:gd name="connsiteY1-40" fmla="*/ 204361 h 711200"/>
              <a:gd name="connsiteX2-41" fmla="*/ 722402 w 722402"/>
              <a:gd name="connsiteY2-42" fmla="*/ 89 h 711200"/>
              <a:gd name="connsiteX3-43" fmla="*/ 714376 w 722402"/>
              <a:gd name="connsiteY3-44" fmla="*/ 509586 h 711200"/>
              <a:gd name="connsiteX0-45" fmla="*/ 0 w 722402"/>
              <a:gd name="connsiteY0-46" fmla="*/ 711200 h 711200"/>
              <a:gd name="connsiteX1-47" fmla="*/ 212282 w 722402"/>
              <a:gd name="connsiteY1-48" fmla="*/ 204361 h 711200"/>
              <a:gd name="connsiteX2-49" fmla="*/ 722402 w 722402"/>
              <a:gd name="connsiteY2-50" fmla="*/ 89 h 711200"/>
            </a:gdLst>
            <a:ahLst/>
            <a:cxnLst>
              <a:cxn ang="0">
                <a:pos x="connsiteX0-45" y="connsiteY0-46"/>
              </a:cxn>
              <a:cxn ang="0">
                <a:pos x="connsiteX1-47" y="connsiteY1-48"/>
              </a:cxn>
              <a:cxn ang="0">
                <a:pos x="connsiteX2-49" y="connsiteY2-50"/>
              </a:cxn>
            </a:cxnLst>
            <a:rect l="l" t="t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endParaRPr lang="zh-CN" altLang="en-US" sz="2400" dirty="0" err="1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空心弧 3"/>
          <p:cNvSpPr/>
          <p:nvPr>
            <p:custDataLst>
              <p:tags r:id="rId8"/>
            </p:custDataLst>
          </p:nvPr>
        </p:nvSpPr>
        <p:spPr>
          <a:xfrm flipV="1">
            <a:off x="3380106" y="3443844"/>
            <a:ext cx="730771" cy="701013"/>
          </a:xfrm>
          <a:custGeom>
            <a:avLst/>
            <a:gdLst>
              <a:gd name="connsiteX0" fmla="*/ 0 w 1422400"/>
              <a:gd name="connsiteY0" fmla="*/ 711200 h 1422400"/>
              <a:gd name="connsiteX1" fmla="*/ 212282 w 1422400"/>
              <a:gd name="connsiteY1" fmla="*/ 204361 h 1422400"/>
              <a:gd name="connsiteX2" fmla="*/ 722402 w 1422400"/>
              <a:gd name="connsiteY2" fmla="*/ 89 h 1422400"/>
              <a:gd name="connsiteX3" fmla="*/ 714376 w 1422400"/>
              <a:gd name="connsiteY3" fmla="*/ 509586 h 1422400"/>
              <a:gd name="connsiteX4" fmla="*/ 569747 w 1422400"/>
              <a:gd name="connsiteY4" fmla="*/ 567501 h 1422400"/>
              <a:gd name="connsiteX5" fmla="*/ 509561 w 1422400"/>
              <a:gd name="connsiteY5" fmla="*/ 711200 h 1422400"/>
              <a:gd name="connsiteX6" fmla="*/ 0 w 1422400"/>
              <a:gd name="connsiteY6" fmla="*/ 711200 h 1422400"/>
              <a:gd name="connsiteX0-1" fmla="*/ 569747 w 722402"/>
              <a:gd name="connsiteY0-2" fmla="*/ 567501 h 711200"/>
              <a:gd name="connsiteX1-3" fmla="*/ 509561 w 722402"/>
              <a:gd name="connsiteY1-4" fmla="*/ 711200 h 711200"/>
              <a:gd name="connsiteX2-5" fmla="*/ 0 w 722402"/>
              <a:gd name="connsiteY2-6" fmla="*/ 711200 h 711200"/>
              <a:gd name="connsiteX3-7" fmla="*/ 212282 w 722402"/>
              <a:gd name="connsiteY3-8" fmla="*/ 204361 h 711200"/>
              <a:gd name="connsiteX4-9" fmla="*/ 722402 w 722402"/>
              <a:gd name="connsiteY4-10" fmla="*/ 89 h 711200"/>
              <a:gd name="connsiteX5-11" fmla="*/ 714376 w 722402"/>
              <a:gd name="connsiteY5-12" fmla="*/ 509586 h 711200"/>
              <a:gd name="connsiteX6-13" fmla="*/ 661187 w 722402"/>
              <a:gd name="connsiteY6-14" fmla="*/ 658941 h 711200"/>
              <a:gd name="connsiteX0-15" fmla="*/ 569747 w 722402"/>
              <a:gd name="connsiteY0-16" fmla="*/ 567501 h 711200"/>
              <a:gd name="connsiteX1-17" fmla="*/ 509561 w 722402"/>
              <a:gd name="connsiteY1-18" fmla="*/ 711200 h 711200"/>
              <a:gd name="connsiteX2-19" fmla="*/ 0 w 722402"/>
              <a:gd name="connsiteY2-20" fmla="*/ 711200 h 711200"/>
              <a:gd name="connsiteX3-21" fmla="*/ 212282 w 722402"/>
              <a:gd name="connsiteY3-22" fmla="*/ 204361 h 711200"/>
              <a:gd name="connsiteX4-23" fmla="*/ 722402 w 722402"/>
              <a:gd name="connsiteY4-24" fmla="*/ 89 h 711200"/>
              <a:gd name="connsiteX5-25" fmla="*/ 714376 w 722402"/>
              <a:gd name="connsiteY5-26" fmla="*/ 509586 h 711200"/>
              <a:gd name="connsiteX0-27" fmla="*/ 509561 w 722402"/>
              <a:gd name="connsiteY0-28" fmla="*/ 711200 h 711200"/>
              <a:gd name="connsiteX1-29" fmla="*/ 0 w 722402"/>
              <a:gd name="connsiteY1-30" fmla="*/ 711200 h 711200"/>
              <a:gd name="connsiteX2-31" fmla="*/ 212282 w 722402"/>
              <a:gd name="connsiteY2-32" fmla="*/ 204361 h 711200"/>
              <a:gd name="connsiteX3-33" fmla="*/ 722402 w 722402"/>
              <a:gd name="connsiteY3-34" fmla="*/ 89 h 711200"/>
              <a:gd name="connsiteX4-35" fmla="*/ 714376 w 722402"/>
              <a:gd name="connsiteY4-36" fmla="*/ 509586 h 711200"/>
              <a:gd name="connsiteX0-37" fmla="*/ 0 w 722402"/>
              <a:gd name="connsiteY0-38" fmla="*/ 711200 h 711200"/>
              <a:gd name="connsiteX1-39" fmla="*/ 212282 w 722402"/>
              <a:gd name="connsiteY1-40" fmla="*/ 204361 h 711200"/>
              <a:gd name="connsiteX2-41" fmla="*/ 722402 w 722402"/>
              <a:gd name="connsiteY2-42" fmla="*/ 89 h 711200"/>
              <a:gd name="connsiteX3-43" fmla="*/ 714376 w 722402"/>
              <a:gd name="connsiteY3-44" fmla="*/ 509586 h 711200"/>
              <a:gd name="connsiteX0-45" fmla="*/ 0 w 722402"/>
              <a:gd name="connsiteY0-46" fmla="*/ 711200 h 711200"/>
              <a:gd name="connsiteX1-47" fmla="*/ 212282 w 722402"/>
              <a:gd name="connsiteY1-48" fmla="*/ 204361 h 711200"/>
              <a:gd name="connsiteX2-49" fmla="*/ 722402 w 722402"/>
              <a:gd name="connsiteY2-50" fmla="*/ 89 h 711200"/>
            </a:gdLst>
            <a:ahLst/>
            <a:cxnLst>
              <a:cxn ang="0">
                <a:pos x="connsiteX0-45" y="connsiteY0-46"/>
              </a:cxn>
              <a:cxn ang="0">
                <a:pos x="connsiteX1-47" y="connsiteY1-48"/>
              </a:cxn>
              <a:cxn ang="0">
                <a:pos x="connsiteX2-49" y="connsiteY2-50"/>
              </a:cxn>
            </a:cxnLst>
            <a:rect l="l" t="t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endParaRPr lang="zh-CN" altLang="en-US" sz="2400" dirty="0" err="1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2"/>
          <p:cNvSpPr txBox="1"/>
          <p:nvPr>
            <p:custDataLst>
              <p:tags r:id="rId9"/>
            </p:custDataLst>
          </p:nvPr>
        </p:nvSpPr>
        <p:spPr>
          <a:xfrm>
            <a:off x="3840299" y="3214220"/>
            <a:ext cx="527709" cy="46166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01</a:t>
            </a:r>
            <a:endParaRPr lang="en-US" altLang="zh-CN" sz="30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直接连接符 55"/>
          <p:cNvCxnSpPr/>
          <p:nvPr>
            <p:custDataLst>
              <p:tags r:id="rId10"/>
            </p:custDataLst>
          </p:nvPr>
        </p:nvCxnSpPr>
        <p:spPr>
          <a:xfrm>
            <a:off x="7546164" y="3421478"/>
            <a:ext cx="737783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53"/>
          <p:cNvSpPr/>
          <p:nvPr>
            <p:custDataLst>
              <p:tags r:id="rId11"/>
            </p:custDataLst>
          </p:nvPr>
        </p:nvSpPr>
        <p:spPr>
          <a:xfrm>
            <a:off x="7353936" y="2925570"/>
            <a:ext cx="1061530" cy="1034343"/>
          </a:xfrm>
          <a:prstGeom prst="ellipse">
            <a:avLst/>
          </a:prstGeom>
          <a:solidFill>
            <a:schemeClr val="accent2"/>
          </a:solidFill>
        </p:spPr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400" dirty="0">
              <a:solidFill>
                <a:schemeClr val="bg1"/>
              </a:solidFill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15" name="空心弧 3"/>
          <p:cNvSpPr/>
          <p:nvPr>
            <p:custDataLst>
              <p:tags r:id="rId12"/>
            </p:custDataLst>
          </p:nvPr>
        </p:nvSpPr>
        <p:spPr>
          <a:xfrm flipH="1">
            <a:off x="7884703" y="2741730"/>
            <a:ext cx="730771" cy="701013"/>
          </a:xfrm>
          <a:custGeom>
            <a:avLst/>
            <a:gdLst>
              <a:gd name="connsiteX0" fmla="*/ 0 w 1422400"/>
              <a:gd name="connsiteY0" fmla="*/ 711200 h 1422400"/>
              <a:gd name="connsiteX1" fmla="*/ 212282 w 1422400"/>
              <a:gd name="connsiteY1" fmla="*/ 204361 h 1422400"/>
              <a:gd name="connsiteX2" fmla="*/ 722402 w 1422400"/>
              <a:gd name="connsiteY2" fmla="*/ 89 h 1422400"/>
              <a:gd name="connsiteX3" fmla="*/ 714376 w 1422400"/>
              <a:gd name="connsiteY3" fmla="*/ 509586 h 1422400"/>
              <a:gd name="connsiteX4" fmla="*/ 569747 w 1422400"/>
              <a:gd name="connsiteY4" fmla="*/ 567501 h 1422400"/>
              <a:gd name="connsiteX5" fmla="*/ 509561 w 1422400"/>
              <a:gd name="connsiteY5" fmla="*/ 711200 h 1422400"/>
              <a:gd name="connsiteX6" fmla="*/ 0 w 1422400"/>
              <a:gd name="connsiteY6" fmla="*/ 711200 h 1422400"/>
              <a:gd name="connsiteX0-1" fmla="*/ 569747 w 722402"/>
              <a:gd name="connsiteY0-2" fmla="*/ 567501 h 711200"/>
              <a:gd name="connsiteX1-3" fmla="*/ 509561 w 722402"/>
              <a:gd name="connsiteY1-4" fmla="*/ 711200 h 711200"/>
              <a:gd name="connsiteX2-5" fmla="*/ 0 w 722402"/>
              <a:gd name="connsiteY2-6" fmla="*/ 711200 h 711200"/>
              <a:gd name="connsiteX3-7" fmla="*/ 212282 w 722402"/>
              <a:gd name="connsiteY3-8" fmla="*/ 204361 h 711200"/>
              <a:gd name="connsiteX4-9" fmla="*/ 722402 w 722402"/>
              <a:gd name="connsiteY4-10" fmla="*/ 89 h 711200"/>
              <a:gd name="connsiteX5-11" fmla="*/ 714376 w 722402"/>
              <a:gd name="connsiteY5-12" fmla="*/ 509586 h 711200"/>
              <a:gd name="connsiteX6-13" fmla="*/ 661187 w 722402"/>
              <a:gd name="connsiteY6-14" fmla="*/ 658941 h 711200"/>
              <a:gd name="connsiteX0-15" fmla="*/ 569747 w 722402"/>
              <a:gd name="connsiteY0-16" fmla="*/ 567501 h 711200"/>
              <a:gd name="connsiteX1-17" fmla="*/ 509561 w 722402"/>
              <a:gd name="connsiteY1-18" fmla="*/ 711200 h 711200"/>
              <a:gd name="connsiteX2-19" fmla="*/ 0 w 722402"/>
              <a:gd name="connsiteY2-20" fmla="*/ 711200 h 711200"/>
              <a:gd name="connsiteX3-21" fmla="*/ 212282 w 722402"/>
              <a:gd name="connsiteY3-22" fmla="*/ 204361 h 711200"/>
              <a:gd name="connsiteX4-23" fmla="*/ 722402 w 722402"/>
              <a:gd name="connsiteY4-24" fmla="*/ 89 h 711200"/>
              <a:gd name="connsiteX5-25" fmla="*/ 714376 w 722402"/>
              <a:gd name="connsiteY5-26" fmla="*/ 509586 h 711200"/>
              <a:gd name="connsiteX0-27" fmla="*/ 509561 w 722402"/>
              <a:gd name="connsiteY0-28" fmla="*/ 711200 h 711200"/>
              <a:gd name="connsiteX1-29" fmla="*/ 0 w 722402"/>
              <a:gd name="connsiteY1-30" fmla="*/ 711200 h 711200"/>
              <a:gd name="connsiteX2-31" fmla="*/ 212282 w 722402"/>
              <a:gd name="connsiteY2-32" fmla="*/ 204361 h 711200"/>
              <a:gd name="connsiteX3-33" fmla="*/ 722402 w 722402"/>
              <a:gd name="connsiteY3-34" fmla="*/ 89 h 711200"/>
              <a:gd name="connsiteX4-35" fmla="*/ 714376 w 722402"/>
              <a:gd name="connsiteY4-36" fmla="*/ 509586 h 711200"/>
              <a:gd name="connsiteX0-37" fmla="*/ 0 w 722402"/>
              <a:gd name="connsiteY0-38" fmla="*/ 711200 h 711200"/>
              <a:gd name="connsiteX1-39" fmla="*/ 212282 w 722402"/>
              <a:gd name="connsiteY1-40" fmla="*/ 204361 h 711200"/>
              <a:gd name="connsiteX2-41" fmla="*/ 722402 w 722402"/>
              <a:gd name="connsiteY2-42" fmla="*/ 89 h 711200"/>
              <a:gd name="connsiteX3-43" fmla="*/ 714376 w 722402"/>
              <a:gd name="connsiteY3-44" fmla="*/ 509586 h 711200"/>
              <a:gd name="connsiteX0-45" fmla="*/ 0 w 722402"/>
              <a:gd name="connsiteY0-46" fmla="*/ 711200 h 711200"/>
              <a:gd name="connsiteX1-47" fmla="*/ 212282 w 722402"/>
              <a:gd name="connsiteY1-48" fmla="*/ 204361 h 711200"/>
              <a:gd name="connsiteX2-49" fmla="*/ 722402 w 722402"/>
              <a:gd name="connsiteY2-50" fmla="*/ 89 h 711200"/>
            </a:gdLst>
            <a:ahLst/>
            <a:cxnLst>
              <a:cxn ang="0">
                <a:pos x="connsiteX0-45" y="connsiteY0-46"/>
              </a:cxn>
              <a:cxn ang="0">
                <a:pos x="connsiteX1-47" y="connsiteY1-48"/>
              </a:cxn>
              <a:cxn ang="0">
                <a:pos x="connsiteX2-49" y="connsiteY2-50"/>
              </a:cxn>
            </a:cxnLst>
            <a:rect l="l" t="t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endParaRPr lang="zh-CN" altLang="en-US" sz="2400" dirty="0" err="1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空心弧 3"/>
          <p:cNvSpPr/>
          <p:nvPr>
            <p:custDataLst>
              <p:tags r:id="rId13"/>
            </p:custDataLst>
          </p:nvPr>
        </p:nvSpPr>
        <p:spPr>
          <a:xfrm flipV="1">
            <a:off x="7153932" y="3442743"/>
            <a:ext cx="730771" cy="701013"/>
          </a:xfrm>
          <a:custGeom>
            <a:avLst/>
            <a:gdLst>
              <a:gd name="connsiteX0" fmla="*/ 0 w 1422400"/>
              <a:gd name="connsiteY0" fmla="*/ 711200 h 1422400"/>
              <a:gd name="connsiteX1" fmla="*/ 212282 w 1422400"/>
              <a:gd name="connsiteY1" fmla="*/ 204361 h 1422400"/>
              <a:gd name="connsiteX2" fmla="*/ 722402 w 1422400"/>
              <a:gd name="connsiteY2" fmla="*/ 89 h 1422400"/>
              <a:gd name="connsiteX3" fmla="*/ 714376 w 1422400"/>
              <a:gd name="connsiteY3" fmla="*/ 509586 h 1422400"/>
              <a:gd name="connsiteX4" fmla="*/ 569747 w 1422400"/>
              <a:gd name="connsiteY4" fmla="*/ 567501 h 1422400"/>
              <a:gd name="connsiteX5" fmla="*/ 509561 w 1422400"/>
              <a:gd name="connsiteY5" fmla="*/ 711200 h 1422400"/>
              <a:gd name="connsiteX6" fmla="*/ 0 w 1422400"/>
              <a:gd name="connsiteY6" fmla="*/ 711200 h 1422400"/>
              <a:gd name="connsiteX0-1" fmla="*/ 569747 w 722402"/>
              <a:gd name="connsiteY0-2" fmla="*/ 567501 h 711200"/>
              <a:gd name="connsiteX1-3" fmla="*/ 509561 w 722402"/>
              <a:gd name="connsiteY1-4" fmla="*/ 711200 h 711200"/>
              <a:gd name="connsiteX2-5" fmla="*/ 0 w 722402"/>
              <a:gd name="connsiteY2-6" fmla="*/ 711200 h 711200"/>
              <a:gd name="connsiteX3-7" fmla="*/ 212282 w 722402"/>
              <a:gd name="connsiteY3-8" fmla="*/ 204361 h 711200"/>
              <a:gd name="connsiteX4-9" fmla="*/ 722402 w 722402"/>
              <a:gd name="connsiteY4-10" fmla="*/ 89 h 711200"/>
              <a:gd name="connsiteX5-11" fmla="*/ 714376 w 722402"/>
              <a:gd name="connsiteY5-12" fmla="*/ 509586 h 711200"/>
              <a:gd name="connsiteX6-13" fmla="*/ 661187 w 722402"/>
              <a:gd name="connsiteY6-14" fmla="*/ 658941 h 711200"/>
              <a:gd name="connsiteX0-15" fmla="*/ 569747 w 722402"/>
              <a:gd name="connsiteY0-16" fmla="*/ 567501 h 711200"/>
              <a:gd name="connsiteX1-17" fmla="*/ 509561 w 722402"/>
              <a:gd name="connsiteY1-18" fmla="*/ 711200 h 711200"/>
              <a:gd name="connsiteX2-19" fmla="*/ 0 w 722402"/>
              <a:gd name="connsiteY2-20" fmla="*/ 711200 h 711200"/>
              <a:gd name="connsiteX3-21" fmla="*/ 212282 w 722402"/>
              <a:gd name="connsiteY3-22" fmla="*/ 204361 h 711200"/>
              <a:gd name="connsiteX4-23" fmla="*/ 722402 w 722402"/>
              <a:gd name="connsiteY4-24" fmla="*/ 89 h 711200"/>
              <a:gd name="connsiteX5-25" fmla="*/ 714376 w 722402"/>
              <a:gd name="connsiteY5-26" fmla="*/ 509586 h 711200"/>
              <a:gd name="connsiteX0-27" fmla="*/ 509561 w 722402"/>
              <a:gd name="connsiteY0-28" fmla="*/ 711200 h 711200"/>
              <a:gd name="connsiteX1-29" fmla="*/ 0 w 722402"/>
              <a:gd name="connsiteY1-30" fmla="*/ 711200 h 711200"/>
              <a:gd name="connsiteX2-31" fmla="*/ 212282 w 722402"/>
              <a:gd name="connsiteY2-32" fmla="*/ 204361 h 711200"/>
              <a:gd name="connsiteX3-33" fmla="*/ 722402 w 722402"/>
              <a:gd name="connsiteY3-34" fmla="*/ 89 h 711200"/>
              <a:gd name="connsiteX4-35" fmla="*/ 714376 w 722402"/>
              <a:gd name="connsiteY4-36" fmla="*/ 509586 h 711200"/>
              <a:gd name="connsiteX0-37" fmla="*/ 0 w 722402"/>
              <a:gd name="connsiteY0-38" fmla="*/ 711200 h 711200"/>
              <a:gd name="connsiteX1-39" fmla="*/ 212282 w 722402"/>
              <a:gd name="connsiteY1-40" fmla="*/ 204361 h 711200"/>
              <a:gd name="connsiteX2-41" fmla="*/ 722402 w 722402"/>
              <a:gd name="connsiteY2-42" fmla="*/ 89 h 711200"/>
              <a:gd name="connsiteX3-43" fmla="*/ 714376 w 722402"/>
              <a:gd name="connsiteY3-44" fmla="*/ 509586 h 711200"/>
              <a:gd name="connsiteX0-45" fmla="*/ 0 w 722402"/>
              <a:gd name="connsiteY0-46" fmla="*/ 711200 h 711200"/>
              <a:gd name="connsiteX1-47" fmla="*/ 212282 w 722402"/>
              <a:gd name="connsiteY1-48" fmla="*/ 204361 h 711200"/>
              <a:gd name="connsiteX2-49" fmla="*/ 722402 w 722402"/>
              <a:gd name="connsiteY2-50" fmla="*/ 89 h 711200"/>
            </a:gdLst>
            <a:ahLst/>
            <a:cxnLst>
              <a:cxn ang="0">
                <a:pos x="connsiteX0-45" y="connsiteY0-46"/>
              </a:cxn>
              <a:cxn ang="0">
                <a:pos x="connsiteX1-47" y="connsiteY1-48"/>
              </a:cxn>
              <a:cxn ang="0">
                <a:pos x="connsiteX2-49" y="connsiteY2-50"/>
              </a:cxn>
            </a:cxnLst>
            <a:rect l="l" t="t" r="r" b="b"/>
            <a:pathLst>
              <a:path w="722402" h="711200">
                <a:moveTo>
                  <a:pt x="0" y="711200"/>
                </a:moveTo>
                <a:cubicBezTo>
                  <a:pt x="0" y="520636"/>
                  <a:pt x="76476" y="338044"/>
                  <a:pt x="212282" y="204361"/>
                </a:cubicBezTo>
                <a:cubicBezTo>
                  <a:pt x="348088" y="70678"/>
                  <a:pt x="531862" y="-2913"/>
                  <a:pt x="722402" y="89"/>
                </a:cubicBezTo>
              </a:path>
            </a:pathLst>
          </a:custGeom>
          <a:noFill/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endParaRPr lang="zh-CN" altLang="en-US" sz="2400" dirty="0" err="1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90"/>
          <p:cNvSpPr txBox="1"/>
          <p:nvPr>
            <p:custDataLst>
              <p:tags r:id="rId14"/>
            </p:custDataLst>
          </p:nvPr>
        </p:nvSpPr>
        <p:spPr>
          <a:xfrm>
            <a:off x="7624775" y="3213119"/>
            <a:ext cx="526340" cy="46166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02</a:t>
            </a:r>
            <a:endParaRPr lang="en-US" altLang="zh-CN" sz="30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name="文本框 91" id="18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512445"/>
            <a:ext cx="7362825" cy="729615"/>
          </a:xfrm>
        </p:spPr>
        <p:txBody>
          <a:bodyPr wrap="square"/>
          <a:lstStyle/>
          <a:p>
            <a:r>
              <a:rPr lang="en-US" altLang="zh-CN" dirty="0"/>
              <a:t>C </a:t>
            </a:r>
            <a:r>
              <a:rPr lang="zh-CN" altLang="en-US" dirty="0"/>
              <a:t>语言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endParaRPr lang="en-US" altLang="zh-CN" dirty="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5825" y="1242060"/>
            <a:ext cx="4817110" cy="5410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702935" y="938530"/>
            <a:ext cx="60960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文件</a:t>
            </a:r>
            <a:r>
              <a:rPr lang="zh-CN" altLang="en-US"/>
              <a:t>类型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文本文件</a:t>
            </a:r>
            <a:r>
              <a:rPr lang="en-US" altLang="zh-CN"/>
              <a:t>:</a:t>
            </a:r>
            <a:r>
              <a:rPr lang="zh-CN" altLang="en-US"/>
              <a:t>以字符编码的方式进行保存的；</a:t>
            </a:r>
            <a:r>
              <a:rPr lang="en-US" altLang="zh-CN"/>
              <a:t>fprintf/fscanf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二进制文件</a:t>
            </a:r>
            <a:r>
              <a:rPr lang="en-US" altLang="zh-CN"/>
              <a:t>:</a:t>
            </a:r>
            <a:r>
              <a:rPr lang="zh-CN" altLang="en-US"/>
              <a:t>将内存中的数据原封不动的进行保存，存取速度快，占用空间小；</a:t>
            </a:r>
            <a:r>
              <a:rPr lang="en-US" altLang="zh-CN"/>
              <a:t>fwrite/fread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文件存取方式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顺序存取</a:t>
            </a:r>
            <a:r>
              <a:rPr lang="en-US" altLang="zh-CN"/>
              <a:t>: </a:t>
            </a:r>
            <a:r>
              <a:rPr lang="zh-CN" altLang="en-US"/>
              <a:t>从上往下，一笔一笔读取文件的内容，常用于文本文件；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随机存取：会以一个完整的单位来进行数据的读取和写入，</a:t>
            </a:r>
            <a:r>
              <a:rPr lang="zh-CN" altLang="en-US">
                <a:sym typeface="+mn-ea"/>
              </a:rPr>
              <a:t>多半以二进制文件为主；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数据流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程序与数据的交互是以流的形式进行；</a:t>
            </a:r>
            <a:endParaRPr lang="zh-CN" altLang="en-US"/>
          </a:p>
          <a:p>
            <a:r>
              <a:rPr lang="en-US" altLang="zh-CN"/>
              <a:t>fopen: </a:t>
            </a:r>
            <a:r>
              <a:rPr lang="zh-CN" altLang="en-US"/>
              <a:t>打开数据流</a:t>
            </a:r>
            <a:endParaRPr lang="zh-CN" altLang="en-US"/>
          </a:p>
          <a:p>
            <a:r>
              <a:rPr lang="en-US" altLang="zh-CN"/>
              <a:t>fclone:</a:t>
            </a:r>
            <a:r>
              <a:rPr lang="zh-CN" altLang="en-US"/>
              <a:t>关闭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缓冲区</a:t>
            </a:r>
            <a:endParaRPr lang="zh-CN" altLang="en-US"/>
          </a:p>
          <a:p>
            <a:r>
              <a:rPr lang="zh-CN" altLang="en-US"/>
              <a:t>内存的存取速度比磁盘驱动器快，设置缓冲区</a:t>
            </a:r>
            <a:r>
              <a:rPr lang="zh-CN" altLang="en-US"/>
              <a:t>可提高存取效率；</a:t>
            </a:r>
            <a:endParaRPr lang="zh-CN" altLang="en-US"/>
          </a:p>
          <a:p>
            <a:r>
              <a:rPr lang="zh-CN" altLang="en-US"/>
              <a:t>在缓冲区已满或“关闭文件”时，才会将数据写入磁盘；</a:t>
            </a:r>
            <a:endParaRPr lang="zh-CN" altLang="en-US"/>
          </a:p>
        </p:txBody>
      </p:sp>
      <p:sp>
        <p:nvSpPr>
          <p:cNvPr name="文本框 4" id="10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512445"/>
            <a:ext cx="7362825" cy="729615"/>
          </a:xfrm>
        </p:spPr>
        <p:txBody>
          <a:bodyPr wrap="square"/>
          <a:lstStyle/>
          <a:p>
            <a:r>
              <a:rPr lang="en-US" altLang="zh-CN" dirty="0"/>
              <a:t>C </a:t>
            </a:r>
            <a:r>
              <a:rPr lang="zh-CN" altLang="en-US" dirty="0"/>
              <a:t>语言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-fread/fwrite/fflush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72160" y="1633220"/>
            <a:ext cx="106476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fread/fwrite/fflush：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c语言标准规定的io流操作，建立在read/write/fsync之上；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在用户层， 又增加了一层缓冲机制，用于减少内核调用次数，但是增加了一次内存拷贝；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read/write/fsync：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linux底层操作；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内核调用， 涉及到进程上下文的切换，即用户态到核心态的转换，这是个比较消耗性能的操作;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name="文本框 3" id="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512445"/>
            <a:ext cx="7362825" cy="729615"/>
          </a:xfrm>
        </p:spPr>
        <p:txBody>
          <a:bodyPr wrap="square"/>
          <a:lstStyle/>
          <a:p>
            <a:r>
              <a:rPr lang="en-US" altLang="zh-CN" dirty="0"/>
              <a:t>C </a:t>
            </a:r>
            <a:r>
              <a:rPr lang="zh-CN" altLang="en-US" dirty="0"/>
              <a:t>语言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-fread/fwrite/fflush</a:t>
            </a:r>
            <a:endParaRPr lang="en-US" altLang="zh-CN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91945" y="1578610"/>
            <a:ext cx="8072755" cy="3935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name="文本框 1" id="10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512445"/>
            <a:ext cx="7362825" cy="729615"/>
          </a:xfrm>
        </p:spPr>
        <p:txBody>
          <a:bodyPr wrap="square"/>
          <a:lstStyle/>
          <a:p>
            <a:r>
              <a:rPr lang="en-US" altLang="zh-CN" dirty="0"/>
              <a:t>C </a:t>
            </a:r>
            <a:r>
              <a:rPr lang="zh-CN" altLang="en-US" dirty="0"/>
              <a:t>语言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-fread/fwrite/fflush</a:t>
            </a:r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72160" y="1633220"/>
            <a:ext cx="10647680" cy="4406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fwrite每次将数据写入到缓冲区，等缓冲区满了，一次写入磁盘；存在延迟写入、或对线程访问文件数据异常问题；为解决该问题，可使用fflush()函数，及时刷新缓存、写入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fflush：标准I/O函数（如：fread，fwrite）会在内存建立缓冲，该函数刷新内存缓冲，将内容写入内核缓冲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fsync：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内核缓冲刷到磁盘上。（先调用fflush后调用fsync，否则不起作用）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name="文本框 3" id="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512445"/>
            <a:ext cx="7362825" cy="729615"/>
          </a:xfrm>
        </p:spPr>
        <p:txBody>
          <a:bodyPr wrap="square"/>
          <a:lstStyle/>
          <a:p>
            <a:r>
              <a:rPr lang="en-US" altLang="zh-CN" dirty="0"/>
              <a:t>C </a:t>
            </a:r>
            <a:r>
              <a:rPr lang="zh-CN" altLang="en-US" dirty="0"/>
              <a:t>语言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-fread/fwrite/fflush</a:t>
            </a:r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72160" y="1633220"/>
            <a:ext cx="10647680" cy="4406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对于输入设备，调用fsync/fflush将清空相应的缓冲区，其内数据将被丢弃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对于输出设备或磁盘文件，fflush只能保证数据到达内核缓冲区，并不能保证数据到达物理设备, 因此应该在调用fflush后，调用fsync(fileno(stream))，确保数据存入磁盘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fsync：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内核缓冲刷到磁盘上。（先调用fflush后调用fsync，否则不起作用）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name="文本框 3" id="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512445"/>
            <a:ext cx="7362825" cy="729615"/>
          </a:xfrm>
        </p:spPr>
        <p:txBody>
          <a:bodyPr wrap="square"/>
          <a:lstStyle/>
          <a:p>
            <a:r>
              <a:rPr lang="zh-CN" altLang="en-US" dirty="0"/>
              <a:t>圆角</a:t>
            </a:r>
            <a:r>
              <a:rPr lang="zh-CN" altLang="en-US" dirty="0">
                <a:sym typeface="+mn-ea"/>
              </a:rPr>
              <a:t>矩形且</a:t>
            </a:r>
            <a:r>
              <a:rPr lang="zh-CN" altLang="en-US" dirty="0"/>
              <a:t>边缘</a:t>
            </a:r>
            <a:r>
              <a:rPr lang="zh-CN" altLang="en-US" dirty="0"/>
              <a:t>模糊盲区</a:t>
            </a:r>
            <a:r>
              <a:rPr lang="en-US" altLang="zh-CN" dirty="0"/>
              <a:t>-</a:t>
            </a:r>
            <a:r>
              <a:rPr lang="zh-CN" altLang="en-US" sz="2400" dirty="0"/>
              <a:t>圆角矩形</a:t>
            </a:r>
            <a:endParaRPr lang="zh-CN" altLang="en-US" sz="2400" dirty="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030855" y="2981325"/>
            <a:ext cx="6745605" cy="3371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85825" y="1782445"/>
            <a:ext cx="102616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设置圆角半径，为避免盲区外扩较多，使原盲区（蓝色矩形框）的四个顶点落在圆角上；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4570" y="1414145"/>
            <a:ext cx="7822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说明</a:t>
            </a:r>
            <a:r>
              <a:rPr lang="zh-CN" altLang="en-US"/>
              <a:t>文档：https://aliyuque.antfin.com/uwk7mr/lvhh2l/gh7m84g9w3x66elv</a:t>
            </a:r>
            <a:endParaRPr lang="zh-CN" altLang="en-US"/>
          </a:p>
        </p:txBody>
      </p:sp>
      <p:sp>
        <p:nvSpPr>
          <p:cNvPr name="文本框 4" id="10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512445"/>
            <a:ext cx="7362825" cy="729615"/>
          </a:xfrm>
        </p:spPr>
        <p:txBody>
          <a:bodyPr wrap="square"/>
          <a:lstStyle/>
          <a:p>
            <a:r>
              <a:rPr lang="zh-CN" altLang="en-US" dirty="0"/>
              <a:t>圆角矩形盲区</a:t>
            </a:r>
            <a:r>
              <a:rPr lang="en-US" altLang="zh-CN" dirty="0"/>
              <a:t>-</a:t>
            </a:r>
            <a:r>
              <a:rPr lang="en-US" altLang="zh-CN" sz="2400" dirty="0"/>
              <a:t>mask</a:t>
            </a:r>
            <a:r>
              <a:rPr lang="zh-CN" altLang="en-US" sz="2400" dirty="0"/>
              <a:t>区域标识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71475" y="1541780"/>
            <a:ext cx="744156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（1）四角区域，即超过圆角的区域，设置为255；此区域在之后的盲区处理中不参与运算操作；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（2）内接矩形区域，即下图中中间灰色矩形区域，设置为0；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（3）圆角区域，计算各点与其所在圆的圆心之间的距离，以距离值填充；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（4）上下左右边界区域，计算各点到其对应的灰色矩形边界的距离，以距离值填充；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8384540" y="1358265"/>
            <a:ext cx="3298190" cy="2070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8384540" y="4271010"/>
            <a:ext cx="3298190" cy="179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name="文本框 3" id="10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BBAAD9C20180234D78A0072836F0B4B042B9B2041A17ABB0AAD98C35B1B12BB59B46B038D1633B0122192508C84678EB07F9210A11D00B811BBFC278761E2BD824FCD7ADA320F647849B2CF76F424AB49B2CEEB67226DF26F886619F47E20C48DE86249FDE3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a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449_2*m_h_f*1_1_1"/>
  <p:tag name="KSO_WM_TEMPLATE_CATEGORY" val="diagram"/>
  <p:tag name="KSO_WM_TEMPLATE_INDEX" val="44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449_2*m_i*1_1"/>
  <p:tag name="KSO_WM_TEMPLATE_CATEGORY" val="diagram"/>
  <p:tag name="KSO_WM_TEMPLATE_INDEX" val="449"/>
  <p:tag name="KSO_WM_UNIT_LAYERLEVEL" val="1_1"/>
  <p:tag name="KSO_WM_TAG_VERSION" val="1.0"/>
  <p:tag name="KSO_WM_BEAUTIFY_FLAG" val="#wm#"/>
  <p:tag name="KSO_WM_UNIT_LINE_FORE_SCHEMECOLOR_INDEX_BRIGHTNESS" val="0.6"/>
  <p:tag name="KSO_WM_UNIT_LINE_FORE_SCHEMECOLOR_INDEX" val="7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449_2*m_h_i*1_2_1"/>
  <p:tag name="KSO_WM_TEMPLATE_CATEGORY" val="diagram"/>
  <p:tag name="KSO_WM_TEMPLATE_INDEX" val="4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449_2*m_h_i*1_2_2"/>
  <p:tag name="KSO_WM_TEMPLATE_CATEGORY" val="diagram"/>
  <p:tag name="KSO_WM_TEMPLATE_INDEX" val="449"/>
  <p:tag name="KSO_WM_UNIT_LAYERLEVEL" val="1_1_1"/>
  <p:tag name="KSO_WM_TAG_VERSION" val="1.0"/>
  <p:tag name="KSO_WM_BEAUTIFY_FLAG" val="#wm#"/>
  <p:tag name="KSO_WM_UNIT_LINE_FORE_SCHEMECOLOR_INDEX_BRIGHTNESS" val="0.6"/>
  <p:tag name="KSO_WM_UNIT_LINE_FORE_SCHEMECOLOR_INDEX" val="6"/>
  <p:tag name="KSO_WM_UNIT_LINE_FILL_TYPE" val="2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449_2*m_h_i*1_2_3"/>
  <p:tag name="KSO_WM_TEMPLATE_CATEGORY" val="diagram"/>
  <p:tag name="KSO_WM_TEMPLATE_INDEX" val="449"/>
  <p:tag name="KSO_WM_UNIT_LAYERLEVEL" val="1_1_1"/>
  <p:tag name="KSO_WM_TAG_VERSION" val="1.0"/>
  <p:tag name="KSO_WM_BEAUTIFY_FLAG" val="#wm#"/>
  <p:tag name="KSO_WM_UNIT_LINE_FORE_SCHEMECOLOR_INDEX_BRIGHTNESS" val="0.6"/>
  <p:tag name="KSO_WM_UNIT_LINE_FORE_SCHEMECOLOR_INDEX" val="6"/>
  <p:tag name="KSO_WM_UNIT_LINE_FILL_TYPE" val="2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4"/>
  <p:tag name="KSO_WM_UNIT_ID" val="diagram449_2*m_h_i*1_2_4"/>
  <p:tag name="KSO_WM_TEMPLATE_CATEGORY" val="diagram"/>
  <p:tag name="KSO_WM_TEMPLATE_INDEX" val="44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SLIDE_ITEM_CNT" val="2"/>
</p:tagLst>
</file>

<file path=ppt/tags/tag16.xml><?xml version="1.0" encoding="utf-8"?>
<p:tagLst xmlns:p="http://schemas.openxmlformats.org/presentationml/2006/main">
  <p:tag name="KSO_WM_BEAUTIFY_FLAG" val=""/>
  <p:tag name="KSO_WM_UNIT_PLACING_PICTURE_USER_VIEWPORT" val="{&quot;height&quot;:10800,&quot;width&quot;:9334.83937007874}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SUBTYPE" val="a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449_2*m_h_f*1_2_1"/>
  <p:tag name="KSO_WM_TEMPLATE_CATEGORY" val="diagram"/>
  <p:tag name="KSO_WM_TEMPLATE_INDEX" val="44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UNIT_PLACING_PICTURE_USER_VIEWPORT" val="{&quot;height&quot;:4439,&quot;width&quot;:4312}"/>
</p:tagLst>
</file>

<file path=ppt/tags/tag21.xml><?xml version="1.0" encoding="utf-8"?>
<p:tagLst xmlns:p="http://schemas.openxmlformats.org/presentationml/2006/main">
  <p:tag name="KSO_WPP_MARK_KEY" val="2cfcd7fd-5b41-4668-baaf-e98307f5de59"/>
  <p:tag name="COMMONDATA" val="eyJoZGlkIjoiYzViZGRmNzVhOTNmYThmM2M2Yzc3MmJhYTU0YjRiY2Y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449_2*m_i*1_2"/>
  <p:tag name="KSO_WM_TEMPLATE_CATEGORY" val="diagram"/>
  <p:tag name="KSO_WM_TEMPLATE_INDEX" val="449"/>
  <p:tag name="KSO_WM_UNIT_LAYERLEVEL" val="1_1"/>
  <p:tag name="KSO_WM_TAG_VERSION" val="1.0"/>
  <p:tag name="KSO_WM_BEAUTIFY_FLAG" val="#wm#"/>
  <p:tag name="KSO_WM_UNIT_LINE_FORE_SCHEMECOLOR_INDEX_BRIGHTNESS" val="0.6"/>
  <p:tag name="KSO_WM_UNIT_LINE_FORE_SCHEMECOLOR_INDEX" val="5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449_2*m_i*1_3"/>
  <p:tag name="KSO_WM_TEMPLATE_CATEGORY" val="diagram"/>
  <p:tag name="KSO_WM_TEMPLATE_INDEX" val="449"/>
  <p:tag name="KSO_WM_UNIT_LAYERLEVEL" val="1_1"/>
  <p:tag name="KSO_WM_TAG_VERSION" val="1.0"/>
  <p:tag name="KSO_WM_BEAUTIFY_FLAG" val="#wm#"/>
  <p:tag name="KSO_WM_UNIT_LINE_FORE_SCHEMECOLOR_INDEX_BRIGHTNESS" val="0.6"/>
  <p:tag name="KSO_WM_UNIT_LINE_FORE_SCHEMECOLOR_INDEX" val="6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449_2*m_i*1_4"/>
  <p:tag name="KSO_WM_TEMPLATE_CATEGORY" val="diagram"/>
  <p:tag name="KSO_WM_TEMPLATE_INDEX" val="449"/>
  <p:tag name="KSO_WM_UNIT_LAYERLEVEL" val="1_1"/>
  <p:tag name="KSO_WM_TAG_VERSION" val="1.0"/>
  <p:tag name="KSO_WM_BEAUTIFY_FLAG" val="#wm#"/>
  <p:tag name="KSO_WM_UNIT_LINE_FORE_SCHEMECOLOR_INDEX_BRIGHTNESS" val="0.6"/>
  <p:tag name="KSO_WM_UNIT_LINE_FORE_SCHEMECOLOR_INDEX" val="5"/>
  <p:tag name="KSO_WM_UNIT_LINE_FILL_TYPE" val="2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449_2*m_h_i*1_1_1"/>
  <p:tag name="KSO_WM_TEMPLATE_CATEGORY" val="diagram"/>
  <p:tag name="KSO_WM_TEMPLATE_INDEX" val="44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449_2*m_h_i*1_1_2"/>
  <p:tag name="KSO_WM_TEMPLATE_CATEGORY" val="diagram"/>
  <p:tag name="KSO_WM_TEMPLATE_INDEX" val="449"/>
  <p:tag name="KSO_WM_UNIT_LAYERLEVEL" val="1_1_1"/>
  <p:tag name="KSO_WM_TAG_VERSION" val="1.0"/>
  <p:tag name="KSO_WM_BEAUTIFY_FLAG" val="#wm#"/>
  <p:tag name="KSO_WM_UNIT_LINE_FORE_SCHEMECOLOR_INDEX_BRIGHTNESS" val="0.6"/>
  <p:tag name="KSO_WM_UNIT_LINE_FORE_SCHEMECOLOR_INDEX" val="5"/>
  <p:tag name="KSO_WM_UNIT_LINE_FILL_TYPE" val="2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449_2*m_h_i*1_1_3"/>
  <p:tag name="KSO_WM_TEMPLATE_CATEGORY" val="diagram"/>
  <p:tag name="KSO_WM_TEMPLATE_INDEX" val="449"/>
  <p:tag name="KSO_WM_UNIT_LAYERLEVEL" val="1_1_1"/>
  <p:tag name="KSO_WM_TAG_VERSION" val="1.0"/>
  <p:tag name="KSO_WM_BEAUTIFY_FLAG" val="#wm#"/>
  <p:tag name="KSO_WM_UNIT_LINE_FORE_SCHEMECOLOR_INDEX_BRIGHTNESS" val="0.6"/>
  <p:tag name="KSO_WM_UNIT_LINE_FORE_SCHEMECOLOR_INDEX" val="5"/>
  <p:tag name="KSO_WM_UNIT_LINE_FILL_TYPE" val="2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4"/>
  <p:tag name="KSO_WM_UNIT_ID" val="diagram449_2*m_h_i*1_1_4"/>
  <p:tag name="KSO_WM_TEMPLATE_CATEGORY" val="diagram"/>
  <p:tag name="KSO_WM_TEMPLATE_INDEX" val="44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2142</Words>
  <Application>WPS 演示</Application>
  <PresentationFormat>宽屏</PresentationFormat>
  <Paragraphs>109</Paragraphs>
  <Slides>15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微软雅黑 Light</vt:lpstr>
      <vt:lpstr>Alibaba PuHuiTi</vt:lpstr>
      <vt:lpstr>Arial</vt:lpstr>
      <vt:lpstr>等线</vt:lpstr>
      <vt:lpstr>Times New Roman</vt:lpstr>
      <vt:lpstr>Arial Unicode MS</vt:lpstr>
      <vt:lpstr>Calibri</vt:lpstr>
      <vt:lpstr>黑体</vt:lpstr>
      <vt:lpstr>1_Office 主题​​</vt:lpstr>
      <vt:lpstr>技术分享</vt:lpstr>
      <vt:lpstr>PowerPoint 演示文稿</vt:lpstr>
      <vt:lpstr>C 语言IO操作</vt:lpstr>
      <vt:lpstr>C 语言IO操作-fread/fwrite/fflush</vt:lpstr>
      <vt:lpstr>C 语言IO操作-fread/fwrite/fflush</vt:lpstr>
      <vt:lpstr>C 语言IO操作-fread/fwrite/fflush</vt:lpstr>
      <vt:lpstr>C 语言IO操作-fread/fwrite/fflush</vt:lpstr>
      <vt:lpstr>圆角矩形且边缘模糊盲区-圆角矩形</vt:lpstr>
      <vt:lpstr>圆角矩形盲区-mask区域标识</vt:lpstr>
      <vt:lpstr>圆角矩形盲区-盲区更新</vt:lpstr>
      <vt:lpstr>圆角矩形盲区-后处理</vt:lpstr>
      <vt:lpstr>圆角矩形盲区-后处理</vt:lpstr>
      <vt:lpstr>圆角矩形盲区-后处理</vt:lpstr>
      <vt:lpstr>圆角矩形盲区-对比图</vt:lpstr>
      <vt:lpstr>谢谢观看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Gaze工作分享</dc:title>
  <dc:creator>bairuxing.brx</dc:creator>
  <cp:lastModifiedBy>zfjuan</cp:lastModifiedBy>
  <cp:revision>189</cp:revision>
  <dcterms:created xsi:type="dcterms:W3CDTF">2021-09-10T05:45:00Z</dcterms:created>
  <dcterms:modified xsi:type="dcterms:W3CDTF">2023-04-21T02:58:06Z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A05805AB2C274E7ABDB9FC5DD70AD889</vt:lpwstr>
  </property>
  <property fmtid="{D5CDD505-2E9C-101B-9397-08002B2CF9AE}" pid="4" name="property1">
    <vt:lpwstr>BBAAD9C20180234D78A0072836F0B4B042B9B2041A17ABB0AAD98C35B1B12BB59B46B038D1633B0122192508C84678EB07F9210A11D00B811BBFC278761E2BD824FCD7ADA320F647849B2CF76F424AB49B2CEEB67226DF26F886619F47E20C48DE86249FDE3</vt:lpwstr>
  </property>
</Properties>
</file>