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6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4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8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8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0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6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8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8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FD93D-C80A-4A10-B1B5-F7A291B343FE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9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78" y="486130"/>
            <a:ext cx="2657143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2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6" y="247202"/>
            <a:ext cx="11628000" cy="63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r>
              <a:rPr lang="zh-CN" altLang="en-US" dirty="0"/>
              <a:t>红色框</a:t>
            </a:r>
            <a:r>
              <a:rPr lang="zh-CN" altLang="en-US" dirty="0" smtClean="0"/>
              <a:t>线框住的部分为</a:t>
            </a:r>
            <a:r>
              <a:rPr lang="en-US" altLang="zh-CN" dirty="0" smtClean="0"/>
              <a:t>UI </a:t>
            </a:r>
            <a:r>
              <a:rPr lang="zh-CN" altLang="en-US" dirty="0" smtClean="0"/>
              <a:t>层，它只提供一个框架及与业务逻辑无关的消息处理，框架中不进行任何业务逻辑的处理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1" y="529310"/>
            <a:ext cx="11661058" cy="607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2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UI layer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jinjiego</cp:lastModifiedBy>
  <cp:revision>3</cp:revision>
  <dcterms:created xsi:type="dcterms:W3CDTF">2017-08-04T12:37:17Z</dcterms:created>
  <dcterms:modified xsi:type="dcterms:W3CDTF">2017-09-22T02:10:39Z</dcterms:modified>
</cp:coreProperties>
</file>