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6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4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08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78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4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30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6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93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FD93D-C80A-4A10-B1B5-F7A291B343FE}" type="datetimeFigureOut">
              <a:rPr lang="zh-CN" altLang="en-US" smtClean="0"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FE34-D88B-4197-9C83-7B03C01E8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9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0" y="555600"/>
            <a:ext cx="10926574" cy="5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UI layer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r>
              <a:rPr lang="zh-CN" altLang="en-US" dirty="0"/>
              <a:t>红色框</a:t>
            </a:r>
            <a:r>
              <a:rPr lang="zh-CN" altLang="en-US" dirty="0" smtClean="0"/>
              <a:t>线框住的部分为</a:t>
            </a:r>
            <a:r>
              <a:rPr lang="en-US" altLang="zh-CN" dirty="0" smtClean="0"/>
              <a:t>UI </a:t>
            </a:r>
            <a:r>
              <a:rPr lang="zh-CN" altLang="en-US" dirty="0" smtClean="0"/>
              <a:t>层，它只提供一个框架及与业务逻辑无关的消息处理，框架中不进行任何业务逻辑的处理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2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76200"/>
            <a:ext cx="1301115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UI layer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深度联盟http://www.deepbbs.org</cp:lastModifiedBy>
  <cp:revision>1</cp:revision>
  <dcterms:created xsi:type="dcterms:W3CDTF">2017-08-04T12:37:17Z</dcterms:created>
  <dcterms:modified xsi:type="dcterms:W3CDTF">2017-08-04T12:45:52Z</dcterms:modified>
</cp:coreProperties>
</file>