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/>
  </p:normalViewPr>
  <p:slideViewPr>
    <p:cSldViewPr snapToGrid="0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2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5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1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0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2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4/15/23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1" cap="none" spc="2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4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3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2000" kern="1200" spc="12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 spc="12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彩色液体艺术">
            <a:extLst>
              <a:ext uri="{FF2B5EF4-FFF2-40B4-BE49-F238E27FC236}">
                <a16:creationId xmlns:a16="http://schemas.microsoft.com/office/drawing/2014/main" id="{354233B4-E325-DEDC-A516-3277769E3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21" y="334926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230B38-5D01-4343-9209-8B2DDAACD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4" y="-9823"/>
            <a:ext cx="12188952" cy="170897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8FD28F-2D67-45A9-BB95-396877333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869140"/>
            <a:ext cx="12188952" cy="298748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22B5FB-1A8A-90A4-C340-475160DAC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44" y="1752605"/>
            <a:ext cx="10040456" cy="3819190"/>
          </a:xfrm>
        </p:spPr>
        <p:txBody>
          <a:bodyPr anchor="b">
            <a:normAutofit/>
          </a:bodyPr>
          <a:lstStyle/>
          <a:p>
            <a:r>
              <a:rPr kumimoji="1" lang="en-US" altLang="zh-CN" sz="5400" dirty="0">
                <a:solidFill>
                  <a:srgbClr val="FFFFFF"/>
                </a:solidFill>
              </a:rPr>
              <a:t>CS 5001 Final Project</a:t>
            </a:r>
            <a:br>
              <a:rPr kumimoji="1" lang="en-US" altLang="zh-CN" sz="5400" dirty="0">
                <a:solidFill>
                  <a:srgbClr val="FFFFFF"/>
                </a:solidFill>
              </a:rPr>
            </a:br>
            <a:endParaRPr kumimoji="1" lang="zh-CN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A6B177-1D62-A827-891D-79DD1B33D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511" y="4948115"/>
            <a:ext cx="9269486" cy="633503"/>
          </a:xfrm>
        </p:spPr>
        <p:txBody>
          <a:bodyPr anchor="ctr">
            <a:normAutofit/>
          </a:bodyPr>
          <a:lstStyle/>
          <a:p>
            <a:r>
              <a:rPr kumimoji="1" lang="en-US" altLang="zh-CN" sz="2800" dirty="0" err="1">
                <a:solidFill>
                  <a:srgbClr val="FFFFFF"/>
                </a:solidFill>
              </a:rPr>
              <a:t>Jinjing</a:t>
            </a:r>
            <a:r>
              <a:rPr kumimoji="1" lang="en-US" altLang="zh-CN" sz="2800" dirty="0">
                <a:solidFill>
                  <a:srgbClr val="FFFFFF"/>
                </a:solidFill>
              </a:rPr>
              <a:t> Zhang 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2FB9A8-E482-4339-A730-6C024982A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1380213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3DB26-7283-19AA-3487-408365CC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9750E-F7EA-B675-4EA4-7700FE23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633156" cy="3643931"/>
          </a:xfrm>
        </p:spPr>
        <p:txBody>
          <a:bodyPr/>
          <a:lstStyle/>
          <a:p>
            <a:r>
              <a:rPr kumimoji="1" lang="en-US" altLang="zh-CN" sz="2600" dirty="0"/>
              <a:t>Make the snake game work</a:t>
            </a:r>
          </a:p>
          <a:p>
            <a:pPr marL="0" indent="0">
              <a:buNone/>
            </a:pPr>
            <a:r>
              <a:rPr kumimoji="1" lang="en-US" altLang="zh-CN" dirty="0"/>
              <a:t>	- track the current score and best score</a:t>
            </a:r>
          </a:p>
          <a:p>
            <a:pPr marL="0" indent="0">
              <a:buNone/>
            </a:pPr>
            <a:r>
              <a:rPr kumimoji="1" lang="en-US" altLang="zh-CN" dirty="0"/>
              <a:t>	- let the player decide if they want to continue or leave</a:t>
            </a:r>
          </a:p>
          <a:p>
            <a:pPr marL="0" indent="0">
              <a:buNone/>
            </a:pPr>
            <a:r>
              <a:rPr kumimoji="1" lang="en-US" altLang="zh-CN" dirty="0"/>
              <a:t>	- end the game when the snake hits the wall or hits its body</a:t>
            </a:r>
          </a:p>
          <a:p>
            <a:pPr marL="0" indent="0">
              <a:buNone/>
            </a:pPr>
            <a:r>
              <a:rPr kumimoji="1" lang="en-US" altLang="zh-CN" dirty="0"/>
              <a:t>	- enlarge the body every time when the player score a point        	   to increase difficulty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8BE8F-3328-9441-4B8B-A48A59E5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4/15/23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13560-EAB7-76C6-2C1A-49AFE894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8E45C-D1F9-CCC2-EA40-66FF27F0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5D673-AAEC-320C-D783-E6868F26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63B55-216F-705F-5781-CDB84FD2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59838-D1B6-5369-F42B-AB6B4489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4/15/23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8AC8F-5706-DFBF-7B2C-28B5BFF5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7008-DA05-6563-4891-3CBF3D1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6062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Elephant Univers Condensed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Microsoft YaHei</vt:lpstr>
      <vt:lpstr>Arial</vt:lpstr>
      <vt:lpstr>MemoVTI</vt:lpstr>
      <vt:lpstr>CS 5001 Final Project </vt:lpstr>
      <vt:lpstr>Goals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5001 Final Project </dc:title>
  <dc:creator>Jinjing Zhang</dc:creator>
  <cp:lastModifiedBy>Jinjing Zhang</cp:lastModifiedBy>
  <cp:revision>1</cp:revision>
  <dcterms:created xsi:type="dcterms:W3CDTF">2023-04-15T15:29:25Z</dcterms:created>
  <dcterms:modified xsi:type="dcterms:W3CDTF">2023-04-15T15:39:46Z</dcterms:modified>
</cp:coreProperties>
</file>