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060"/>
    <p:restoredTop sz="94682"/>
  </p:normalViewPr>
  <p:slideViewPr>
    <p:cSldViewPr snapToGrid="0" snapToObjects="1">
      <p:cViewPr varScale="1">
        <p:scale>
          <a:sx n="86" d="100"/>
          <a:sy n="86" d="100"/>
        </p:scale>
        <p:origin x="96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8148-D556-664A-A467-35B98C3BA0FC}" type="datetimeFigureOut">
              <a:rPr lang="en-US" smtClean="0"/>
              <a:t>Nov 23,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60628-E6EB-CA4B-AF22-05FE63D41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8148-D556-664A-A467-35B98C3BA0FC}" type="datetimeFigureOut">
              <a:rPr lang="en-US" smtClean="0"/>
              <a:t>Nov 23,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60628-E6EB-CA4B-AF22-05FE63D41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8148-D556-664A-A467-35B98C3BA0FC}" type="datetimeFigureOut">
              <a:rPr lang="en-US" smtClean="0"/>
              <a:t>Nov 23,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60628-E6EB-CA4B-AF22-05FE63D41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8148-D556-664A-A467-35B98C3BA0FC}" type="datetimeFigureOut">
              <a:rPr lang="en-US" smtClean="0"/>
              <a:t>Nov 23,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60628-E6EB-CA4B-AF22-05FE63D41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8148-D556-664A-A467-35B98C3BA0FC}" type="datetimeFigureOut">
              <a:rPr lang="en-US" smtClean="0"/>
              <a:t>Nov 23,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60628-E6EB-CA4B-AF22-05FE63D41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8148-D556-664A-A467-35B98C3BA0FC}" type="datetimeFigureOut">
              <a:rPr lang="en-US" smtClean="0"/>
              <a:t>Nov 23,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60628-E6EB-CA4B-AF22-05FE63D41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8148-D556-664A-A467-35B98C3BA0FC}" type="datetimeFigureOut">
              <a:rPr lang="en-US" smtClean="0"/>
              <a:t>Nov 23,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60628-E6EB-CA4B-AF22-05FE63D41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8148-D556-664A-A467-35B98C3BA0FC}" type="datetimeFigureOut">
              <a:rPr lang="en-US" smtClean="0"/>
              <a:t>Nov 23,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60628-E6EB-CA4B-AF22-05FE63D41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8148-D556-664A-A467-35B98C3BA0FC}" type="datetimeFigureOut">
              <a:rPr lang="en-US" smtClean="0"/>
              <a:t>Nov 23,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60628-E6EB-CA4B-AF22-05FE63D41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8148-D556-664A-A467-35B98C3BA0FC}" type="datetimeFigureOut">
              <a:rPr lang="en-US" smtClean="0"/>
              <a:t>Nov 23,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60628-E6EB-CA4B-AF22-05FE63D41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8148-D556-664A-A467-35B98C3BA0FC}" type="datetimeFigureOut">
              <a:rPr lang="en-US" smtClean="0"/>
              <a:t>Nov 23,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60628-E6EB-CA4B-AF22-05FE63D41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48148-D556-664A-A467-35B98C3BA0FC}" type="datetimeFigureOut">
              <a:rPr lang="en-US" smtClean="0"/>
              <a:t>Nov 23,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60628-E6EB-CA4B-AF22-05FE63D41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0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lfeat.org/matconvnet/models/vgg-face.ma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Detectives v1.0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 Jenkins (s1309061)</a:t>
            </a:r>
          </a:p>
          <a:p>
            <a:r>
              <a:rPr lang="en-US" dirty="0"/>
              <a:t>Saravanabalagi Ramachandran (s1753338)</a:t>
            </a:r>
          </a:p>
        </p:txBody>
      </p:sp>
    </p:spTree>
    <p:extLst>
      <p:ext uri="{BB962C8B-B14F-4D97-AF65-F5344CB8AC3E}">
        <p14:creationId xmlns:p14="http://schemas.microsoft.com/office/powerpoint/2010/main" val="1770664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Detection: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</a:t>
            </a:r>
          </a:p>
          <a:p>
            <a:pPr lvl="1"/>
            <a:r>
              <a:rPr lang="en-US" dirty="0" err="1"/>
              <a:t>HoG</a:t>
            </a:r>
            <a:r>
              <a:rPr lang="en-US" dirty="0"/>
              <a:t> with cell size 8</a:t>
            </a:r>
          </a:p>
          <a:p>
            <a:pPr lvl="1"/>
            <a:r>
              <a:rPr lang="en-US" dirty="0"/>
              <a:t>LBP with cell size 4</a:t>
            </a:r>
          </a:p>
          <a:p>
            <a:r>
              <a:rPr lang="en-US" dirty="0"/>
              <a:t>Sliding Windows</a:t>
            </a:r>
          </a:p>
          <a:p>
            <a:pPr lvl="1"/>
            <a:r>
              <a:rPr lang="en-US" dirty="0"/>
              <a:t>Resizing images from a scale of 0.8 to 1</a:t>
            </a:r>
          </a:p>
          <a:p>
            <a:pPr lvl="1"/>
            <a:r>
              <a:rPr lang="en-US" dirty="0"/>
              <a:t>Stride = 8</a:t>
            </a:r>
          </a:p>
          <a:p>
            <a:r>
              <a:rPr lang="en-US" dirty="0"/>
              <a:t>Then cross validated a SVM</a:t>
            </a:r>
          </a:p>
          <a:p>
            <a:pPr lvl="1"/>
            <a:r>
              <a:rPr lang="en-US" dirty="0" err="1"/>
              <a:t>liblinear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70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Detection: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got 1.0 AP.</a:t>
            </a:r>
          </a:p>
        </p:txBody>
      </p:sp>
    </p:spTree>
    <p:extLst>
      <p:ext uri="{BB962C8B-B14F-4D97-AF65-F5344CB8AC3E}">
        <p14:creationId xmlns:p14="http://schemas.microsoft.com/office/powerpoint/2010/main" val="962385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Recognition/Verification: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Recognition:</a:t>
            </a:r>
          </a:p>
          <a:p>
            <a:pPr lvl="1"/>
            <a:r>
              <a:rPr lang="en-US" dirty="0"/>
              <a:t>Deep features</a:t>
            </a:r>
          </a:p>
          <a:p>
            <a:pPr lvl="2"/>
            <a:r>
              <a:rPr lang="en-US" dirty="0"/>
              <a:t>VGG Face Model from </a:t>
            </a:r>
            <a:r>
              <a:rPr lang="en-US" dirty="0" err="1"/>
              <a:t>Matconvnet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http://www.vlfeat.org/matconvnet/models/vgg-face.mat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PCA: 250 components</a:t>
            </a:r>
          </a:p>
          <a:p>
            <a:pPr lvl="1"/>
            <a:r>
              <a:rPr lang="en-US" dirty="0"/>
              <a:t>We used </a:t>
            </a:r>
            <a:r>
              <a:rPr lang="en-US" dirty="0" err="1"/>
              <a:t>liblinear</a:t>
            </a:r>
            <a:r>
              <a:rPr lang="en-US" dirty="0"/>
              <a:t> SVM</a:t>
            </a:r>
          </a:p>
          <a:p>
            <a:pPr lvl="1"/>
            <a:endParaRPr lang="en-US" dirty="0"/>
          </a:p>
          <a:p>
            <a:r>
              <a:rPr lang="en-US" dirty="0"/>
              <a:t>Verification:</a:t>
            </a:r>
          </a:p>
          <a:p>
            <a:pPr lvl="1"/>
            <a:r>
              <a:rPr lang="en-US" dirty="0"/>
              <a:t>LBP with cell size of 8 and Deep features</a:t>
            </a:r>
          </a:p>
          <a:p>
            <a:pPr lvl="1"/>
            <a:r>
              <a:rPr lang="en-US" dirty="0"/>
              <a:t>Euclidean Distance between two image features</a:t>
            </a:r>
          </a:p>
          <a:p>
            <a:pPr lvl="1"/>
            <a:r>
              <a:rPr lang="en-US" dirty="0"/>
              <a:t>PCA: 2 components</a:t>
            </a:r>
          </a:p>
          <a:p>
            <a:pPr lvl="1"/>
            <a:r>
              <a:rPr lang="en-US" dirty="0"/>
              <a:t>We used </a:t>
            </a:r>
            <a:r>
              <a:rPr lang="en-US" dirty="0" err="1"/>
              <a:t>liblinear</a:t>
            </a:r>
            <a:r>
              <a:rPr lang="en-US" dirty="0"/>
              <a:t> SVM</a:t>
            </a:r>
          </a:p>
        </p:txBody>
      </p:sp>
    </p:spTree>
    <p:extLst>
      <p:ext uri="{BB962C8B-B14F-4D97-AF65-F5344CB8AC3E}">
        <p14:creationId xmlns:p14="http://schemas.microsoft.com/office/powerpoint/2010/main" val="90735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Recognition/Verification: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got 91.5% recognition accuracy.</a:t>
            </a:r>
          </a:p>
          <a:p>
            <a:r>
              <a:rPr lang="en-US" dirty="0"/>
              <a:t>We got 84.30% verification accuracy.</a:t>
            </a:r>
          </a:p>
        </p:txBody>
      </p:sp>
    </p:spTree>
    <p:extLst>
      <p:ext uri="{BB962C8B-B14F-4D97-AF65-F5344CB8AC3E}">
        <p14:creationId xmlns:p14="http://schemas.microsoft.com/office/powerpoint/2010/main" val="1555708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Bonus: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deep features for recognition and verification</a:t>
            </a:r>
          </a:p>
        </p:txBody>
      </p:sp>
    </p:spTree>
    <p:extLst>
      <p:ext uri="{BB962C8B-B14F-4D97-AF65-F5344CB8AC3E}">
        <p14:creationId xmlns:p14="http://schemas.microsoft.com/office/powerpoint/2010/main" val="94781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Bonus: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Achieved an average precision of 1.0 for face detection</a:t>
            </a:r>
          </a:p>
          <a:p>
            <a:r>
              <a:rPr lang="en-US" dirty="0"/>
              <a:t>Achieved 91.5% accuracy for recognition</a:t>
            </a:r>
          </a:p>
          <a:p>
            <a:r>
              <a:rPr lang="en-US" dirty="0"/>
              <a:t>Achieved 84.9% accuracy for verification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014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183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Face Detectives v1.0</vt:lpstr>
      <vt:lpstr>1. Detection: Method</vt:lpstr>
      <vt:lpstr>1. Detection: Results</vt:lpstr>
      <vt:lpstr>2. Recognition/Verification: Method</vt:lpstr>
      <vt:lpstr>2. Recognition/Verification: Results</vt:lpstr>
      <vt:lpstr>3. Bonus:</vt:lpstr>
      <vt:lpstr>3. Bonus: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Information</dc:title>
  <dc:creator>HOSPEDALES Timothy</dc:creator>
  <cp:lastModifiedBy>Saravanabalagi R</cp:lastModifiedBy>
  <cp:revision>12</cp:revision>
  <dcterms:created xsi:type="dcterms:W3CDTF">2017-11-20T14:45:42Z</dcterms:created>
  <dcterms:modified xsi:type="dcterms:W3CDTF">2017-11-23T17:57:32Z</dcterms:modified>
</cp:coreProperties>
</file>