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1" r:id="rId4"/>
    <p:sldId id="273" r:id="rId5"/>
    <p:sldId id="272" r:id="rId6"/>
    <p:sldId id="258" r:id="rId7"/>
    <p:sldId id="260" r:id="rId8"/>
    <p:sldId id="259" r:id="rId9"/>
    <p:sldId id="264" r:id="rId10"/>
    <p:sldId id="261" r:id="rId11"/>
    <p:sldId id="270" r:id="rId12"/>
    <p:sldId id="265" r:id="rId13"/>
    <p:sldId id="266" r:id="rId14"/>
    <p:sldId id="267" r:id="rId15"/>
    <p:sldId id="268" r:id="rId16"/>
    <p:sldId id="269" r:id="rId17"/>
    <p:sldId id="26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20" autoAdjust="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7560C-C27C-4920-AB9D-AF6350554D72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10CC-1A3E-40F4-851A-0379BA2965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642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Population vector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B10CC-1A3E-40F4-851A-0379BA29652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725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Low dimensional tSNE</a:t>
            </a:r>
            <a:r>
              <a:rPr lang="de-DE" baseline="0" dirty="0" smtClean="0"/>
              <a:t> embedding based on the euclidean dissimilarity matrix </a:t>
            </a:r>
          </a:p>
          <a:p>
            <a:endParaRPr lang="de-DE" baseline="0" dirty="0" smtClean="0"/>
          </a:p>
          <a:p>
            <a:r>
              <a:rPr lang="de-DE" baseline="0" dirty="0" smtClean="0"/>
              <a:t>This example session shows orientation </a:t>
            </a:r>
            <a:r>
              <a:rPr lang="de-DE" baseline="0" smtClean="0"/>
              <a:t>clustering together with changes </a:t>
            </a:r>
            <a:r>
              <a:rPr lang="de-DE" baseline="0" dirty="0" smtClean="0"/>
              <a:t>between blocks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B10CC-1A3E-40F4-851A-0379BA29652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47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617381603 (1)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B10CC-1A3E-40F4-851A-0379BA29652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133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540993888 (4)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B10CC-1A3E-40F4-851A-0379BA29652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052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Each dot is a session </a:t>
            </a:r>
          </a:p>
          <a:p>
            <a:r>
              <a:rPr lang="de-DE" dirty="0" smtClean="0"/>
              <a:t>Size of the dot is the number of identified</a:t>
            </a:r>
            <a:r>
              <a:rPr lang="de-DE" baseline="0" dirty="0" smtClean="0"/>
              <a:t> neurons (ROI) in that session 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Q:</a:t>
            </a:r>
            <a:r>
              <a:rPr lang="de-DE" baseline="0" dirty="0" smtClean="0"/>
              <a:t> the neuron population in each session is heterogeneous, some are more block driven, some are more orientation </a:t>
            </a:r>
            <a:r>
              <a:rPr lang="de-DE" baseline="0" dirty="0" smtClean="0"/>
              <a:t>selective; </a:t>
            </a:r>
            <a:r>
              <a:rPr lang="de-DE" baseline="0" dirty="0" smtClean="0"/>
              <a:t>could that be the reason why the scatter plot doesn‘t show much since each session is summarized just by one dot.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B10CC-1A3E-40F4-851A-0379BA29652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880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150-250 1</a:t>
            </a:r>
          </a:p>
          <a:p>
            <a:r>
              <a:rPr lang="de-DE" dirty="0" smtClean="0"/>
              <a:t>250-350 2/3</a:t>
            </a:r>
          </a:p>
          <a:p>
            <a:r>
              <a:rPr lang="de-DE" dirty="0" smtClean="0"/>
              <a:t>350-500 4</a:t>
            </a:r>
          </a:p>
          <a:p>
            <a:r>
              <a:rPr lang="de-DE" dirty="0" smtClean="0"/>
              <a:t>500-600 5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B10CC-1A3E-40F4-851A-0379BA29652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038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Noise</a:t>
            </a:r>
            <a:r>
              <a:rPr lang="de-DE" baseline="0" dirty="0" smtClean="0"/>
              <a:t> correlation matrix is the same on each </a:t>
            </a:r>
            <a:r>
              <a:rPr lang="de-DE" baseline="0" dirty="0" smtClean="0"/>
              <a:t>row for each block</a:t>
            </a:r>
            <a:endParaRPr lang="de-DE" baseline="0" dirty="0" smtClean="0"/>
          </a:p>
          <a:p>
            <a:r>
              <a:rPr lang="de-DE" baseline="0" dirty="0" smtClean="0"/>
              <a:t>The ordering of neurons is the same on each column </a:t>
            </a:r>
            <a:r>
              <a:rPr lang="de-DE" baseline="0" dirty="0" smtClean="0"/>
              <a:t>based on hierarchical clustering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B10CC-1A3E-40F4-851A-0379BA29652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58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B10CC-1A3E-40F4-851A-0379BA29652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18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8F78-29B6-4886-B25E-03BDA1C7752B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D80-D3F9-4774-9B22-BBDEBCF999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543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8F78-29B6-4886-B25E-03BDA1C7752B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D80-D3F9-4774-9B22-BBDEBCF999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69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8F78-29B6-4886-B25E-03BDA1C7752B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D80-D3F9-4774-9B22-BBDEBCF999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59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8F78-29B6-4886-B25E-03BDA1C7752B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D80-D3F9-4774-9B22-BBDEBCF999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30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8F78-29B6-4886-B25E-03BDA1C7752B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D80-D3F9-4774-9B22-BBDEBCF999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76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8F78-29B6-4886-B25E-03BDA1C7752B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D80-D3F9-4774-9B22-BBDEBCF999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82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8F78-29B6-4886-B25E-03BDA1C7752B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D80-D3F9-4774-9B22-BBDEBCF999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51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8F78-29B6-4886-B25E-03BDA1C7752B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D80-D3F9-4774-9B22-BBDEBCF999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37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8F78-29B6-4886-B25E-03BDA1C7752B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D80-D3F9-4774-9B22-BBDEBCF999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67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8F78-29B6-4886-B25E-03BDA1C7752B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D80-D3F9-4774-9B22-BBDEBCF999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6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8F78-29B6-4886-B25E-03BDA1C7752B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D80-D3F9-4774-9B22-BBDEBCF999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64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58F78-29B6-4886-B25E-03BDA1C7752B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CD80-D3F9-4774-9B22-BBDEBCF999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39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Learning as Representaional </a:t>
            </a:r>
            <a:r>
              <a:rPr lang="de-DE" dirty="0" smtClean="0"/>
              <a:t>Shift in mouse visual cortex  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585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Quantify with </a:t>
            </a:r>
            <a:r>
              <a:rPr lang="de-DE" smtClean="0"/>
              <a:t>SVM (ori clf)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39" y="1690688"/>
            <a:ext cx="5801784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984" y="2098701"/>
            <a:ext cx="5181611" cy="377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00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Quantify with SVM (block clf)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92" y="1765241"/>
            <a:ext cx="5801784" cy="435133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957" y="2208042"/>
            <a:ext cx="5181611" cy="377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1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Scatter: </a:t>
            </a:r>
            <a:br>
              <a:rPr lang="de-DE" dirty="0" smtClean="0"/>
            </a:br>
            <a:r>
              <a:rPr lang="de-DE" baseline="-25000" dirty="0" smtClean="0"/>
              <a:t>ori clf cv score – block clf cv score </a:t>
            </a:r>
            <a:endParaRPr lang="de-DE" baseline="-25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200"/>
          </a:xfrm>
        </p:spPr>
      </p:pic>
      <p:sp>
        <p:nvSpPr>
          <p:cNvPr id="5" name="TextBox 4"/>
          <p:cNvSpPr txBox="1"/>
          <p:nvPr/>
        </p:nvSpPr>
        <p:spPr>
          <a:xfrm>
            <a:off x="5861538" y="27275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63224" y="309690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2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0898" y="3631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3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02584" y="42203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4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223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Scatter: </a:t>
            </a:r>
            <a:br>
              <a:rPr lang="de-DE" dirty="0" smtClean="0"/>
            </a:br>
            <a:r>
              <a:rPr lang="de-DE" baseline="-25000" dirty="0" smtClean="0"/>
              <a:t>ori clf avg cv score (grouped by block cluster) – block clf avg cv score (grouped by ori cluster) </a:t>
            </a:r>
            <a:endParaRPr lang="de-DE" baseline="-25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200"/>
          </a:xfrm>
        </p:spPr>
      </p:pic>
      <p:sp>
        <p:nvSpPr>
          <p:cNvPr id="5" name="TextBox 4"/>
          <p:cNvSpPr txBox="1"/>
          <p:nvPr/>
        </p:nvSpPr>
        <p:spPr>
          <a:xfrm>
            <a:off x="5861538" y="27275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77451" y="308908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2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28294" y="3199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3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02584" y="42203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4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247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 each area 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200"/>
          </a:xfrm>
        </p:spPr>
      </p:pic>
    </p:spTree>
    <p:extLst>
      <p:ext uri="{BB962C8B-B14F-4D97-AF65-F5344CB8AC3E}">
        <p14:creationId xmlns:p14="http://schemas.microsoft.com/office/powerpoint/2010/main" val="3943911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 each layer 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200"/>
          </a:xfrm>
        </p:spPr>
      </p:pic>
    </p:spTree>
    <p:extLst>
      <p:ext uri="{BB962C8B-B14F-4D97-AF65-F5344CB8AC3E}">
        <p14:creationId xmlns:p14="http://schemas.microsoft.com/office/powerpoint/2010/main" val="4123484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Reshape of noise correlation </a:t>
            </a:r>
            <a:endParaRPr lang="de-DE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262" y="1690688"/>
            <a:ext cx="4320000" cy="4320000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31" y="1690688"/>
            <a:ext cx="4320000" cy="432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98481" y="5826022"/>
            <a:ext cx="229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 strong block effect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7435496" y="5826022"/>
            <a:ext cx="199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Strong block effect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0498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54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ophys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Drifting gratings</a:t>
            </a:r>
          </a:p>
          <a:p>
            <a:r>
              <a:rPr lang="de-DE" dirty="0" smtClean="0"/>
              <a:t>6 visual areas</a:t>
            </a:r>
          </a:p>
          <a:p>
            <a:r>
              <a:rPr lang="de-DE" dirty="0" smtClean="0"/>
              <a:t>175-600 um  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527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Response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2s after the stimulus onset 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2576963"/>
            <a:ext cx="108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2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Tunning curves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50" y="1886010"/>
            <a:ext cx="7200000" cy="7200000"/>
          </a:xfrm>
        </p:spPr>
      </p:pic>
    </p:spTree>
    <p:extLst>
      <p:ext uri="{BB962C8B-B14F-4D97-AF65-F5344CB8AC3E}">
        <p14:creationId xmlns:p14="http://schemas.microsoft.com/office/powerpoint/2010/main" val="392373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Dissimilarity matrix</a:t>
            </a:r>
            <a:endParaRPr lang="de-D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0794"/>
            <a:ext cx="10515600" cy="2920999"/>
          </a:xfrm>
        </p:spPr>
      </p:pic>
    </p:spTree>
    <p:extLst>
      <p:ext uri="{BB962C8B-B14F-4D97-AF65-F5344CB8AC3E}">
        <p14:creationId xmlns:p14="http://schemas.microsoft.com/office/powerpoint/2010/main" val="317105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Orientation clustering (No block effect)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Example 617381603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2519356"/>
            <a:ext cx="10972822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6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Block effect &lt; orientation selectivity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Example </a:t>
            </a:r>
            <a:r>
              <a:rPr lang="de-DE" dirty="0"/>
              <a:t>511510667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2287950"/>
            <a:ext cx="10972822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3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Block effect &gt; orientation selectivity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Example 511510896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2519356"/>
            <a:ext cx="10972822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7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Block effect (No orientation clustering)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Example 540993888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2584935"/>
            <a:ext cx="10972822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2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Widescreen</PresentationFormat>
  <Paragraphs>60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Office Theme</vt:lpstr>
      <vt:lpstr>Learning as Representaional Shift in mouse visual cortex  </vt:lpstr>
      <vt:lpstr>ophys</vt:lpstr>
      <vt:lpstr>Response </vt:lpstr>
      <vt:lpstr>Tunning curves</vt:lpstr>
      <vt:lpstr>Dissimilarity matrix</vt:lpstr>
      <vt:lpstr>1. Orientation clustering (No block effect) </vt:lpstr>
      <vt:lpstr>2. Block effect &lt; orientation selectivity </vt:lpstr>
      <vt:lpstr>3. Block effect &gt; orientation selectivity </vt:lpstr>
      <vt:lpstr>4. Block effect (No orientation clustering)</vt:lpstr>
      <vt:lpstr>Quantify with SVM (ori clf)</vt:lpstr>
      <vt:lpstr>Quantify with SVM (block clf)</vt:lpstr>
      <vt:lpstr>Scatter:  ori clf cv score – block clf cv score </vt:lpstr>
      <vt:lpstr>Scatter:  ori clf avg cv score (grouped by block cluster) – block clf avg cv score (grouped by ori cluster) </vt:lpstr>
      <vt:lpstr>For each area </vt:lpstr>
      <vt:lpstr>For each layer </vt:lpstr>
      <vt:lpstr>Reshape of noise correlation </vt:lpstr>
      <vt:lpstr>Summary </vt:lpstr>
    </vt:vector>
  </TitlesOfParts>
  <Company>Ernst-Struengmann-Institut gGmbH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Jinke</dc:creator>
  <cp:lastModifiedBy>Liu Jinke</cp:lastModifiedBy>
  <cp:revision>54</cp:revision>
  <dcterms:created xsi:type="dcterms:W3CDTF">2021-01-19T12:29:10Z</dcterms:created>
  <dcterms:modified xsi:type="dcterms:W3CDTF">2021-01-21T16:02:49Z</dcterms:modified>
</cp:coreProperties>
</file>