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4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BE00D-ACFA-4E07-8583-F4D163094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A1F956-CAC5-464A-81B8-A4031D34F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1554F-E550-412D-8F50-AB04EDC8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33BB-2FCF-4E75-BC29-DBBC8FB3EAD6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75FEC-37A1-44B4-B526-FB51BE7A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5DE73-D882-4C60-A03B-F6F17FAA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10BB-2157-401B-B688-3400A3A29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7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863F-6A5B-4031-BF23-63DF54EB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948AD0-B5E7-471E-A7A0-C1E4F61D3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7C1C8-080E-4963-B279-9721791F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33BB-2FCF-4E75-BC29-DBBC8FB3EAD6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25DCA-2790-4452-9D7B-87B03A4B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DB0D3-B842-4F49-B972-6D8B77D5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10BB-2157-401B-B688-3400A3A29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5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912198-FFBE-45F0-BEAA-6ABF1357B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90543D-6D34-40F3-8A1F-CFB2B25FB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F9127-8DC2-4E5D-9F43-542D1EA3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33BB-2FCF-4E75-BC29-DBBC8FB3EAD6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41F4B-ECBD-468A-AD7B-8E035F5A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65BB7-B8C6-47F4-83E0-2EF264D0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10BB-2157-401B-B688-3400A3A29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FF8F4-BFB1-49BF-8AF4-061EF14F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C6464-C742-47C4-AEE0-01C439EA1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33942-E897-4972-853A-9E7A854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33BB-2FCF-4E75-BC29-DBBC8FB3EAD6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35E9D-4A11-4DEF-BAB8-226B7794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4743B-918C-413B-955F-18DFFC4C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10BB-2157-401B-B688-3400A3A29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7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E5FEF-774B-433B-9689-DAA2AC31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1C48C-6052-4A8C-971A-57CDD74B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B455B-69C6-4DAB-B577-C27AA484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33BB-2FCF-4E75-BC29-DBBC8FB3EAD6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88334-416F-461A-AEBA-DB5BBDCD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22332-A37C-4364-A49C-A7AC22A9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10BB-2157-401B-B688-3400A3A29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1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CD51C-EDA0-402E-B14D-5B1C58DA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8AC30-39C0-4D7C-B56D-BFA6A29DF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307AF-FAC0-463D-A7F7-AE0101813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24DCE-34A3-4D0D-840A-7A0BF209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33BB-2FCF-4E75-BC29-DBBC8FB3EAD6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5D4F1-FC7C-4215-8A8B-4068A9B9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09E85-2E6C-43C6-A79D-6F475733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10BB-2157-401B-B688-3400A3A29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0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4424E-B6B7-4FE4-A282-F6C23E4B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50B8A-40EA-4DA6-9C6A-FF2D489C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111B6-51F3-4D11-93BD-4198E4C18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2BA041-7B2E-4619-934D-BE05196C1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D2BCC8-15AE-4A58-B4A6-84C498A97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195A98-7448-4054-93C2-DA2E7822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33BB-2FCF-4E75-BC29-DBBC8FB3EAD6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C7DA23-0ACC-4187-B5A1-0005DB64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AA9069-F680-45C0-B220-B3D7FBED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10BB-2157-401B-B688-3400A3A29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5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C77C7-3A74-423F-AF72-7EAD823C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F1D9B1-C4B4-497F-B260-FC941FD6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33BB-2FCF-4E75-BC29-DBBC8FB3EAD6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F98A01-CB70-488E-AA6E-C5A83A45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9B3CC7-11C2-4E4D-9B51-44C30492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10BB-2157-401B-B688-3400A3A29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6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8E6329-B8A0-49EA-B792-E0709863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33BB-2FCF-4E75-BC29-DBBC8FB3EAD6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A46013-D10A-4C35-854C-D93AA9DA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614A0-376D-4DDD-9210-6BA2F950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10BB-2157-401B-B688-3400A3A29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7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15797-BA23-4626-9044-9F4A0FE1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6ED2D-F0C2-427A-930E-E7649328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7C752A-6E5C-494C-9A50-D7672283B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966B9-3889-42FE-970D-7FE909AA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33BB-2FCF-4E75-BC29-DBBC8FB3EAD6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4BF839-5E33-402F-89F5-0C225471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1EA11-36D9-4CE7-BE02-A3296E66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10BB-2157-401B-B688-3400A3A29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06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29B2D-5257-4271-B247-E7524702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392249-ECF3-4411-A584-D01CDEB22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39783B-AB6F-4072-9044-B7AAFF12F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EE67A6-5AA5-4010-8436-94EC690C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33BB-2FCF-4E75-BC29-DBBC8FB3EAD6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E5A4E-2F13-4806-940E-C4E4FEAD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2C041-0929-48FC-B42E-96E33BF5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10BB-2157-401B-B688-3400A3A29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E5764D-1A70-40C8-95C2-87CEAB57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9D229-E4E1-4D39-9E0C-57DF4DD6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A1D5C-348E-474F-808A-491D85D6B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33BB-2FCF-4E75-BC29-DBBC8FB3EAD6}" type="datetimeFigureOut">
              <a:rPr lang="ko-KR" altLang="en-US" smtClean="0"/>
              <a:t>2021-11-27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A47F2-5479-46BF-B6C5-AC1803AEE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C750A-F6A0-44CF-BD0C-DAC956CCA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A10BB-2157-401B-B688-3400A3A29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8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E76D461-0793-4F3E-BF2E-49F5400909DC}"/>
              </a:ext>
            </a:extLst>
          </p:cNvPr>
          <p:cNvGrpSpPr/>
          <p:nvPr/>
        </p:nvGrpSpPr>
        <p:grpSpPr>
          <a:xfrm>
            <a:off x="1169326" y="1109859"/>
            <a:ext cx="4076927" cy="1926546"/>
            <a:chOff x="1554799" y="1226515"/>
            <a:chExt cx="8010598" cy="46484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0F4C202-6AAE-4D6D-A462-298B5A969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4799" y="1226515"/>
              <a:ext cx="8010598" cy="410116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11AF7F-FA40-4E80-9590-0F6201E75668}"/>
                </a:ext>
              </a:extLst>
            </p:cNvPr>
            <p:cNvSpPr txBox="1"/>
            <p:nvPr/>
          </p:nvSpPr>
          <p:spPr>
            <a:xfrm>
              <a:off x="4586840" y="5272843"/>
              <a:ext cx="3877018" cy="60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latin typeface="휴먼명조" panose="02010504000101010101" pitchFamily="2" charset="-127"/>
                  <a:ea typeface="휴먼명조" panose="02010504000101010101" pitchFamily="2" charset="-127"/>
                </a:rPr>
                <a:t>제</a:t>
              </a:r>
              <a:r>
                <a:rPr lang="en-US" altLang="ko-KR" sz="1000">
                  <a:latin typeface="휴먼명조" panose="02010504000101010101" pitchFamily="2" charset="-127"/>
                  <a:ea typeface="휴먼명조" panose="02010504000101010101" pitchFamily="2" charset="-127"/>
                </a:rPr>
                <a:t>1</a:t>
              </a:r>
              <a:r>
                <a:rPr lang="ko-KR" altLang="en-US" sz="1000">
                  <a:latin typeface="휴먼명조" panose="02010504000101010101" pitchFamily="2" charset="-127"/>
                  <a:ea typeface="휴먼명조" panose="02010504000101010101" pitchFamily="2" charset="-127"/>
                </a:rPr>
                <a:t>단계</a:t>
              </a:r>
              <a:r>
                <a:rPr lang="en-US" altLang="ko-KR" sz="1000">
                  <a:latin typeface="휴먼명조" panose="02010504000101010101" pitchFamily="2" charset="-127"/>
                  <a:ea typeface="휴먼명조" panose="02010504000101010101" pitchFamily="2" charset="-127"/>
                </a:rPr>
                <a:t>) </a:t>
              </a:r>
              <a:r>
                <a:rPr lang="ko-KR" altLang="en-US" sz="1000">
                  <a:latin typeface="휴먼명조" panose="02010504000101010101" pitchFamily="2" charset="-127"/>
                  <a:ea typeface="휴먼명조" panose="02010504000101010101" pitchFamily="2" charset="-127"/>
                </a:rPr>
                <a:t>형체단계</a:t>
              </a:r>
            </a:p>
          </p:txBody>
        </p:sp>
      </p:grp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35DD027C-8AD3-4DE8-8ECD-E4ED9F926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653" y="1067485"/>
            <a:ext cx="3928147" cy="16050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69087-6585-4271-9AA6-E90B10828E53}"/>
              </a:ext>
            </a:extLst>
          </p:cNvPr>
          <p:cNvSpPr txBox="1"/>
          <p:nvPr/>
        </p:nvSpPr>
        <p:spPr>
          <a:xfrm>
            <a:off x="6945748" y="2774795"/>
            <a:ext cx="1542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제</a:t>
            </a:r>
            <a:r>
              <a:rPr lang="en-US" altLang="ko-KR" sz="1000">
                <a:latin typeface="휴먼명조" panose="02010504000101010101" pitchFamily="2" charset="-127"/>
                <a:ea typeface="휴먼명조" panose="02010504000101010101" pitchFamily="2" charset="-127"/>
              </a:rPr>
              <a:t>2</a:t>
            </a:r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단계</a:t>
            </a:r>
            <a:r>
              <a:rPr lang="en-US" altLang="ko-KR" sz="1000">
                <a:latin typeface="휴먼명조" panose="02010504000101010101" pitchFamily="2" charset="-127"/>
                <a:ea typeface="휴먼명조" panose="02010504000101010101" pitchFamily="2" charset="-127"/>
              </a:rPr>
              <a:t>) </a:t>
            </a:r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사출단계</a:t>
            </a:r>
          </a:p>
        </p:txBody>
      </p:sp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5FCDC9AA-B452-4E62-A80C-B9994D564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956" y="3144373"/>
            <a:ext cx="4012597" cy="1680313"/>
          </a:xfrm>
          <a:prstGeom prst="rect">
            <a:avLst/>
          </a:prstGeom>
        </p:spPr>
      </p:pic>
      <p:pic>
        <p:nvPicPr>
          <p:cNvPr id="13" name="내용 개체 틀 4">
            <a:extLst>
              <a:ext uri="{FF2B5EF4-FFF2-40B4-BE49-F238E27FC236}">
                <a16:creationId xmlns:a16="http://schemas.microsoft.com/office/drawing/2014/main" id="{0F8DCF89-5A7C-44D1-8317-3C7F03638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210" y="3240974"/>
            <a:ext cx="3977034" cy="15517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1D7479-F63E-4F07-A8AB-1E8CD1417080}"/>
              </a:ext>
            </a:extLst>
          </p:cNvPr>
          <p:cNvSpPr txBox="1"/>
          <p:nvPr/>
        </p:nvSpPr>
        <p:spPr>
          <a:xfrm>
            <a:off x="6490935" y="4911759"/>
            <a:ext cx="2812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제</a:t>
            </a:r>
            <a:r>
              <a:rPr lang="en-US" altLang="ko-KR" sz="1000">
                <a:latin typeface="휴먼명조" panose="02010504000101010101" pitchFamily="2" charset="-127"/>
                <a:ea typeface="휴먼명조" panose="02010504000101010101" pitchFamily="2" charset="-127"/>
              </a:rPr>
              <a:t>4</a:t>
            </a:r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단계</a:t>
            </a:r>
            <a:r>
              <a:rPr lang="en-US" altLang="ko-KR" sz="1000">
                <a:latin typeface="휴먼명조" panose="02010504000101010101" pitchFamily="2" charset="-127"/>
                <a:ea typeface="휴먼명조" panose="02010504000101010101" pitchFamily="2" charset="-127"/>
              </a:rPr>
              <a:t>) </a:t>
            </a:r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냉각단계</a:t>
            </a:r>
            <a:r>
              <a:rPr lang="en-US" altLang="ko-KR" sz="1000">
                <a:latin typeface="휴먼명조" panose="02010504000101010101" pitchFamily="2" charset="-127"/>
                <a:ea typeface="휴먼명조" panose="02010504000101010101" pitchFamily="2" charset="-127"/>
              </a:rPr>
              <a:t>, </a:t>
            </a:r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제</a:t>
            </a:r>
            <a:r>
              <a:rPr lang="en-US" altLang="ko-KR" sz="1000">
                <a:latin typeface="휴먼명조" panose="02010504000101010101" pitchFamily="2" charset="-127"/>
                <a:ea typeface="휴먼명조" panose="02010504000101010101" pitchFamily="2" charset="-127"/>
              </a:rPr>
              <a:t>5</a:t>
            </a:r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단계</a:t>
            </a:r>
            <a:r>
              <a:rPr lang="en-US" altLang="ko-KR" sz="1000">
                <a:latin typeface="휴먼명조" panose="02010504000101010101" pitchFamily="2" charset="-127"/>
                <a:ea typeface="휴먼명조" panose="02010504000101010101" pitchFamily="2" charset="-127"/>
              </a:rPr>
              <a:t>) </a:t>
            </a:r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취출 단계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B97A5-FC33-4EC2-93F2-CD8F8350776F}"/>
              </a:ext>
            </a:extLst>
          </p:cNvPr>
          <p:cNvSpPr txBox="1"/>
          <p:nvPr/>
        </p:nvSpPr>
        <p:spPr>
          <a:xfrm>
            <a:off x="2785110" y="4921893"/>
            <a:ext cx="2216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제</a:t>
            </a:r>
            <a:r>
              <a:rPr lang="en-US" altLang="ko-KR" sz="1000">
                <a:latin typeface="휴먼명조" panose="02010504000101010101" pitchFamily="2" charset="-127"/>
                <a:ea typeface="휴먼명조" panose="02010504000101010101" pitchFamily="2" charset="-127"/>
              </a:rPr>
              <a:t>3</a:t>
            </a:r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단계</a:t>
            </a:r>
            <a:r>
              <a:rPr lang="en-US" altLang="ko-KR" sz="1000">
                <a:latin typeface="휴먼명조" panose="02010504000101010101" pitchFamily="2" charset="-127"/>
                <a:ea typeface="휴먼명조" panose="02010504000101010101" pitchFamily="2" charset="-127"/>
              </a:rPr>
              <a:t>) </a:t>
            </a:r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보압단계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E7C0621-509D-43C7-BC8B-DDA32DC3B00D}"/>
              </a:ext>
            </a:extLst>
          </p:cNvPr>
          <p:cNvCxnSpPr>
            <a:cxnSpLocks/>
          </p:cNvCxnSpPr>
          <p:nvPr/>
        </p:nvCxnSpPr>
        <p:spPr>
          <a:xfrm flipV="1">
            <a:off x="2529840" y="1109859"/>
            <a:ext cx="510540" cy="113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07967C-2CB9-450C-9DE9-692508C45DAA}"/>
              </a:ext>
            </a:extLst>
          </p:cNvPr>
          <p:cNvSpPr txBox="1"/>
          <p:nvPr/>
        </p:nvSpPr>
        <p:spPr>
          <a:xfrm>
            <a:off x="2886287" y="869932"/>
            <a:ext cx="44805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노즐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3D88F6D-1D3F-4FAD-9B74-203983BF4BD9}"/>
              </a:ext>
            </a:extLst>
          </p:cNvPr>
          <p:cNvCxnSpPr>
            <a:cxnSpLocks/>
          </p:cNvCxnSpPr>
          <p:nvPr/>
        </p:nvCxnSpPr>
        <p:spPr>
          <a:xfrm flipV="1">
            <a:off x="3577934" y="1109859"/>
            <a:ext cx="510540" cy="113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DFB1A0-82F1-4171-A471-A5DE4FAFF9F9}"/>
              </a:ext>
            </a:extLst>
          </p:cNvPr>
          <p:cNvSpPr txBox="1"/>
          <p:nvPr/>
        </p:nvSpPr>
        <p:spPr>
          <a:xfrm>
            <a:off x="3904230" y="865918"/>
            <a:ext cx="58257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스크류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81ACED0-F00B-47DD-99FE-39613A3B2429}"/>
              </a:ext>
            </a:extLst>
          </p:cNvPr>
          <p:cNvCxnSpPr>
            <a:cxnSpLocks/>
          </p:cNvCxnSpPr>
          <p:nvPr/>
        </p:nvCxnSpPr>
        <p:spPr>
          <a:xfrm flipH="1" flipV="1">
            <a:off x="4775448" y="1107579"/>
            <a:ext cx="68570" cy="718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026412-5B4F-4B9E-8F7E-E420DCA134DA}"/>
              </a:ext>
            </a:extLst>
          </p:cNvPr>
          <p:cNvSpPr txBox="1"/>
          <p:nvPr/>
        </p:nvSpPr>
        <p:spPr>
          <a:xfrm>
            <a:off x="4591204" y="863638"/>
            <a:ext cx="44805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호퍼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1B4CC20-301D-48F0-B3F3-3B2CD431F423}"/>
              </a:ext>
            </a:extLst>
          </p:cNvPr>
          <p:cNvCxnSpPr>
            <a:cxnSpLocks/>
          </p:cNvCxnSpPr>
          <p:nvPr/>
        </p:nvCxnSpPr>
        <p:spPr>
          <a:xfrm>
            <a:off x="2468880" y="2655714"/>
            <a:ext cx="0" cy="153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34B3F7A-F76E-4826-9C8E-6930491B347C}"/>
              </a:ext>
            </a:extLst>
          </p:cNvPr>
          <p:cNvCxnSpPr>
            <a:cxnSpLocks/>
          </p:cNvCxnSpPr>
          <p:nvPr/>
        </p:nvCxnSpPr>
        <p:spPr>
          <a:xfrm>
            <a:off x="1935480" y="2636435"/>
            <a:ext cx="0" cy="173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1FE1DB-03BB-4A4D-91F7-450A55C8700D}"/>
              </a:ext>
            </a:extLst>
          </p:cNvPr>
          <p:cNvSpPr txBox="1"/>
          <p:nvPr/>
        </p:nvSpPr>
        <p:spPr>
          <a:xfrm>
            <a:off x="1981836" y="2699104"/>
            <a:ext cx="44068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금형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0C8C3B5-3656-4C7F-B1DA-CDDC4284F1FF}"/>
              </a:ext>
            </a:extLst>
          </p:cNvPr>
          <p:cNvCxnSpPr>
            <a:cxnSpLocks/>
          </p:cNvCxnSpPr>
          <p:nvPr/>
        </p:nvCxnSpPr>
        <p:spPr>
          <a:xfrm>
            <a:off x="4993534" y="2422124"/>
            <a:ext cx="0" cy="153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A29D08-6454-4821-B20A-6662726D3FA9}"/>
              </a:ext>
            </a:extLst>
          </p:cNvPr>
          <p:cNvCxnSpPr>
            <a:cxnSpLocks/>
          </p:cNvCxnSpPr>
          <p:nvPr/>
        </p:nvCxnSpPr>
        <p:spPr>
          <a:xfrm>
            <a:off x="2506980" y="2402845"/>
            <a:ext cx="0" cy="173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1648620-1A22-4AF4-ADCF-A0EC5512655D}"/>
              </a:ext>
            </a:extLst>
          </p:cNvPr>
          <p:cNvCxnSpPr/>
          <p:nvPr/>
        </p:nvCxnSpPr>
        <p:spPr>
          <a:xfrm flipV="1">
            <a:off x="2506980" y="2489419"/>
            <a:ext cx="2494576" cy="96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F6BE03C-80CC-4110-8268-3E91C16B4999}"/>
              </a:ext>
            </a:extLst>
          </p:cNvPr>
          <p:cNvSpPr txBox="1"/>
          <p:nvPr/>
        </p:nvSpPr>
        <p:spPr>
          <a:xfrm>
            <a:off x="2967643" y="2436925"/>
            <a:ext cx="157324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사출장치 </a:t>
            </a:r>
            <a:r>
              <a:rPr lang="en-US" altLang="ko-KR" sz="1000">
                <a:latin typeface="휴먼명조" panose="02010504000101010101" pitchFamily="2" charset="-127"/>
                <a:ea typeface="휴먼명조" panose="02010504000101010101" pitchFamily="2" charset="-127"/>
              </a:rPr>
              <a:t>/ </a:t>
            </a:r>
            <a:r>
              <a:rPr lang="ko-KR" altLang="en-US" sz="1000">
                <a:latin typeface="휴먼명조" panose="02010504000101010101" pitchFamily="2" charset="-127"/>
                <a:ea typeface="휴먼명조" panose="02010504000101010101" pitchFamily="2" charset="-127"/>
              </a:rPr>
              <a:t>가소화 장치</a:t>
            </a:r>
          </a:p>
        </p:txBody>
      </p:sp>
      <p:pic>
        <p:nvPicPr>
          <p:cNvPr id="38" name="내용 개체 틀 5">
            <a:extLst>
              <a:ext uri="{FF2B5EF4-FFF2-40B4-BE49-F238E27FC236}">
                <a16:creationId xmlns:a16="http://schemas.microsoft.com/office/drawing/2014/main" id="{DB978E8F-D8FA-49E6-B5B8-5AA9B2B9E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374" y="4207867"/>
            <a:ext cx="3571892" cy="217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7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4416D-8A77-4326-A8D5-9F2111B7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615" y="174012"/>
            <a:ext cx="6598920" cy="707708"/>
          </a:xfrm>
        </p:spPr>
        <p:txBody>
          <a:bodyPr/>
          <a:lstStyle/>
          <a:p>
            <a:r>
              <a:rPr lang="ko-KR" altLang="en-US"/>
              <a:t>사출조건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2CB6F0F-360C-404A-966C-25E89ADB1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417" y="909490"/>
            <a:ext cx="3906299" cy="251951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CFEED2-1ADF-45BB-8E1B-1FA0CE519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10" y="1251656"/>
            <a:ext cx="4619625" cy="1847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6E8B66-58CD-4F7B-9C1A-6A495A61A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3557668"/>
            <a:ext cx="3518481" cy="23908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B8DBA2-2608-44EF-B293-FA05CA35C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361" y="3758495"/>
            <a:ext cx="3069051" cy="226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3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C146A7C-BA34-42C2-B497-96B6CE580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2F49BD-6377-47C1-BDE3-B951D5D0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80" y="4430972"/>
            <a:ext cx="2637081" cy="17868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6E676B-5994-4917-A1B7-085297684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54" y="4320151"/>
            <a:ext cx="3439684" cy="1989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2E385E-B4C4-466C-8DC2-A77A7B8D7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53" y="1597075"/>
            <a:ext cx="3201793" cy="20498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1B5C85-9C06-449C-93F3-10339F705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4841" y="1695415"/>
            <a:ext cx="2316133" cy="187058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A1FE0A-9252-49B9-B015-F204B2ED4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1695415"/>
            <a:ext cx="3201793" cy="1803407"/>
          </a:xfrm>
          <a:prstGeom prst="rect">
            <a:avLst/>
          </a:prstGeom>
        </p:spPr>
      </p:pic>
      <p:pic>
        <p:nvPicPr>
          <p:cNvPr id="30" name="내용 개체 틀 4">
            <a:extLst>
              <a:ext uri="{FF2B5EF4-FFF2-40B4-BE49-F238E27FC236}">
                <a16:creationId xmlns:a16="http://schemas.microsoft.com/office/drawing/2014/main" id="{62C4F7FB-1607-4587-9AB9-3185A64B8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787" y="4430972"/>
            <a:ext cx="2813187" cy="20863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0D3358E-8282-4185-8AA4-5BD2EF76EE7B}"/>
              </a:ext>
            </a:extLst>
          </p:cNvPr>
          <p:cNvSpPr txBox="1"/>
          <p:nvPr/>
        </p:nvSpPr>
        <p:spPr>
          <a:xfrm>
            <a:off x="743106" y="1204883"/>
            <a:ext cx="291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파라미터 설정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329C3C-2966-41B9-A009-5F1DFE2DC8EB}"/>
              </a:ext>
            </a:extLst>
          </p:cNvPr>
          <p:cNvSpPr txBox="1"/>
          <p:nvPr/>
        </p:nvSpPr>
        <p:spPr>
          <a:xfrm>
            <a:off x="1096998" y="3950819"/>
            <a:ext cx="291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사출성형의 원리</a:t>
            </a:r>
          </a:p>
        </p:txBody>
      </p:sp>
    </p:spTree>
    <p:extLst>
      <p:ext uri="{BB962C8B-B14F-4D97-AF65-F5344CB8AC3E}">
        <p14:creationId xmlns:p14="http://schemas.microsoft.com/office/powerpoint/2010/main" val="32809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91E5D-0062-4359-97CD-038DFDD6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F030402-0146-4D42-A945-A3AA8F3BC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8334" y="3680376"/>
            <a:ext cx="1502100" cy="11242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C5E87C-AB22-4CE2-BC98-84C5C2154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1" y="1463368"/>
            <a:ext cx="2966798" cy="22628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EC1204-CA3C-4129-8F30-D2A4D821F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012" y="1463368"/>
            <a:ext cx="2965016" cy="2013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00E69D-A517-42FF-BFE6-6566D5EB3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174" y="3506552"/>
            <a:ext cx="1745543" cy="13255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4947A4-47B6-4539-B36E-E999A15ED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84" y="4721591"/>
            <a:ext cx="2256472" cy="16687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18EBF0-2C8C-49F5-803E-25FDACF0F3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7296" y="4721591"/>
            <a:ext cx="2256472" cy="16917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C56934-F118-4B8E-A420-D11F720925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7191" y="1489897"/>
            <a:ext cx="1414819" cy="10645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58B0BE3-A286-4EFB-B683-75E26861F3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1007" y="5529030"/>
            <a:ext cx="1487922" cy="10573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1143DAE-FA19-4A5A-9E2A-15E81C436D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8929" y="5394632"/>
            <a:ext cx="1776605" cy="121443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580B8C2-138C-4597-A20B-A330E05FD5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79054" y="2686099"/>
            <a:ext cx="1312956" cy="9942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660217-5AE1-470A-A056-77A016BE0902}"/>
              </a:ext>
            </a:extLst>
          </p:cNvPr>
          <p:cNvSpPr txBox="1"/>
          <p:nvPr/>
        </p:nvSpPr>
        <p:spPr>
          <a:xfrm>
            <a:off x="3577191" y="1127760"/>
            <a:ext cx="237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사출속도에의한 결점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3349D-06E9-41BA-8436-F1E1447F4F40}"/>
              </a:ext>
            </a:extLst>
          </p:cNvPr>
          <p:cNvSpPr txBox="1"/>
          <p:nvPr/>
        </p:nvSpPr>
        <p:spPr>
          <a:xfrm>
            <a:off x="3864794" y="4294054"/>
            <a:ext cx="118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금형온도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A94307-9151-4783-9745-2AA73E1B2A08}"/>
              </a:ext>
            </a:extLst>
          </p:cNvPr>
          <p:cNvSpPr txBox="1"/>
          <p:nvPr/>
        </p:nvSpPr>
        <p:spPr>
          <a:xfrm>
            <a:off x="1317298" y="4294054"/>
            <a:ext cx="118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보압시간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D023EC-3508-49F2-85E9-12A09FD94508}"/>
              </a:ext>
            </a:extLst>
          </p:cNvPr>
          <p:cNvSpPr txBox="1"/>
          <p:nvPr/>
        </p:nvSpPr>
        <p:spPr>
          <a:xfrm>
            <a:off x="5104919" y="4781847"/>
            <a:ext cx="352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보압시간</a:t>
            </a:r>
            <a:r>
              <a:rPr lang="en-US" altLang="ko-KR"/>
              <a:t>,</a:t>
            </a:r>
            <a:r>
              <a:rPr lang="ko-KR" altLang="en-US"/>
              <a:t>금형온도</a:t>
            </a:r>
            <a:r>
              <a:rPr lang="en-US" altLang="ko-KR"/>
              <a:t>,</a:t>
            </a:r>
            <a:r>
              <a:rPr lang="ko-KR" altLang="en-US"/>
              <a:t>사출속도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75212-3A92-457C-BDD5-7611F2C65CD1}"/>
              </a:ext>
            </a:extLst>
          </p:cNvPr>
          <p:cNvSpPr txBox="1"/>
          <p:nvPr/>
        </p:nvSpPr>
        <p:spPr>
          <a:xfrm>
            <a:off x="8679180" y="3483846"/>
            <a:ext cx="139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사출속도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EE6D53-3487-4B68-A4AD-6FD4D2A426B6}"/>
              </a:ext>
            </a:extLst>
          </p:cNvPr>
          <p:cNvSpPr txBox="1"/>
          <p:nvPr/>
        </p:nvSpPr>
        <p:spPr>
          <a:xfrm>
            <a:off x="7830309" y="5106519"/>
            <a:ext cx="139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이외</a:t>
            </a:r>
          </a:p>
        </p:txBody>
      </p:sp>
    </p:spTree>
    <p:extLst>
      <p:ext uri="{BB962C8B-B14F-4D97-AF65-F5344CB8AC3E}">
        <p14:creationId xmlns:p14="http://schemas.microsoft.com/office/powerpoint/2010/main" val="110330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9764A26-6F31-4983-8821-590EB1CAF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1016859"/>
            <a:ext cx="3933825" cy="2238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C41E39-D8EF-42DB-84E3-09CD87D0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389" y="4012147"/>
            <a:ext cx="2801634" cy="24526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7A26A2-C628-4961-A99D-744F0B896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" y="3965323"/>
            <a:ext cx="3682365" cy="24039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2D6186-3B04-4DDB-B73B-60FF8C9AE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369" y="1398216"/>
            <a:ext cx="2141221" cy="1745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75BDD4-4C72-45CA-B5D2-7C37B78358A6}"/>
              </a:ext>
            </a:extLst>
          </p:cNvPr>
          <p:cNvSpPr txBox="1"/>
          <p:nvPr/>
        </p:nvSpPr>
        <p:spPr>
          <a:xfrm>
            <a:off x="3200399" y="670043"/>
            <a:ext cx="273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압력 파라미터</a:t>
            </a:r>
          </a:p>
        </p:txBody>
      </p:sp>
    </p:spTree>
    <p:extLst>
      <p:ext uri="{BB962C8B-B14F-4D97-AF65-F5344CB8AC3E}">
        <p14:creationId xmlns:p14="http://schemas.microsoft.com/office/powerpoint/2010/main" val="95120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D74F883-8B9C-42D4-A021-9862FF48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55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휴먼명조</vt:lpstr>
      <vt:lpstr>Arial</vt:lpstr>
      <vt:lpstr>Office 테마</vt:lpstr>
      <vt:lpstr>PowerPoint 프레젠테이션</vt:lpstr>
      <vt:lpstr>사출조건</vt:lpstr>
      <vt:lpstr>PowerPoint 프레젠테이션</vt:lpstr>
      <vt:lpstr>결점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정진교 정진교</dc:creator>
  <cp:lastModifiedBy>정진교 정진교</cp:lastModifiedBy>
  <cp:revision>25</cp:revision>
  <dcterms:created xsi:type="dcterms:W3CDTF">2021-11-26T17:55:59Z</dcterms:created>
  <dcterms:modified xsi:type="dcterms:W3CDTF">2021-11-26T19:36:06Z</dcterms:modified>
</cp:coreProperties>
</file>