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sldIdLst>
    <p:sldId id="324" r:id="rId2"/>
    <p:sldId id="330" r:id="rId3"/>
    <p:sldId id="326" r:id="rId4"/>
    <p:sldId id="327" r:id="rId5"/>
    <p:sldId id="331" r:id="rId6"/>
    <p:sldId id="345" r:id="rId7"/>
    <p:sldId id="333" r:id="rId8"/>
    <p:sldId id="338" r:id="rId9"/>
    <p:sldId id="340" r:id="rId10"/>
    <p:sldId id="342" r:id="rId11"/>
    <p:sldId id="344" r:id="rId12"/>
    <p:sldId id="34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441AFD6-D0BE-4715-B8B8-03603A00D9B1}" name="Cover">
          <p14:sldIdLst>
            <p14:sldId id="324"/>
            <p14:sldId id="330"/>
            <p14:sldId id="326"/>
            <p14:sldId id="327"/>
            <p14:sldId id="331"/>
            <p14:sldId id="345"/>
            <p14:sldId id="333"/>
            <p14:sldId id="338"/>
            <p14:sldId id="340"/>
            <p14:sldId id="342"/>
            <p14:sldId id="344"/>
            <p14:sldId id="34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0" d="100"/>
          <a:sy n="100" d="100"/>
        </p:scale>
        <p:origin x="654" y="108"/>
      </p:cViewPr>
      <p:guideLst>
        <p:guide orient="horz" pos="2155"/>
        <p:guide orient="horz" pos="259"/>
        <p:guide orient="horz" pos="4053"/>
        <p:guide pos="3839"/>
        <p:guide pos="252"/>
        <p:guide pos="740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600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구디아카데미 </a:t>
            </a:r>
            <a:r>
              <a:rPr lang="en-US" altLang="ko-KR" sz="1600" spc="600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GDJ62</a:t>
            </a:r>
            <a:r>
              <a:rPr lang="ko-KR" altLang="en-US" sz="1600" spc="600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기 정진규</a:t>
            </a:r>
            <a:endParaRPr lang="ko-KR" altLang="en-US" sz="1600" spc="600">
              <a:solidFill>
                <a:schemeClr val="tx1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pPr lvl="0">
              <a:defRPr/>
            </a:pPr>
            <a:r>
              <a:rPr lang="ko-KR" altLang="en-US" sz="8000" b="1">
                <a:solidFill>
                  <a:schemeClr val="accent1"/>
                </a:solidFill>
              </a:rPr>
              <a:t>숫자야구</a:t>
            </a:r>
            <a:endParaRPr lang="ko-KR" altLang="en-US" sz="80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9697634" y="4910520"/>
            <a:ext cx="2005734" cy="1558860"/>
          </a:xfrm>
        </p:spPr>
        <p:txBody>
          <a:bodyPr/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9600" b="1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05</a:t>
            </a:r>
            <a:endParaRPr lang="en-US" altLang="ko-KR" sz="9600" b="1">
              <a:solidFill>
                <a:schemeClr val="tx1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83853" y="509490"/>
            <a:ext cx="11363111" cy="5438011"/>
          </a:xfrm>
        </p:spPr>
        <p:txBody>
          <a:bodyPr/>
          <a:lstStyle/>
          <a:p>
            <a:pPr lvl="0">
              <a:defRPr/>
            </a:pPr>
            <a:endParaRPr lang="ko-KR" altLang="en-US" sz="66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6600">
                <a:solidFill>
                  <a:schemeClr val="accent1"/>
                </a:solidFill>
              </a:rPr>
              <a:t>       본인평가 및 소감</a:t>
            </a:r>
            <a:r>
              <a:rPr lang="ko-KR" altLang="en-US" sz="3000">
                <a:solidFill>
                  <a:schemeClr val="accent1"/>
                </a:solidFill>
              </a:rPr>
              <a:t>			</a:t>
            </a:r>
            <a:endParaRPr lang="ko-KR" altLang="en-US" sz="30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2000">
                <a:solidFill>
                  <a:schemeClr val="accent1"/>
                </a:solidFill>
              </a:rPr>
              <a:t>			</a:t>
            </a:r>
            <a:r>
              <a:rPr lang="ko-KR" altLang="en-US" sz="2000">
                <a:solidFill>
                  <a:schemeClr val="accent1"/>
                </a:solidFill>
              </a:rPr>
              <a:t>			</a:t>
            </a:r>
            <a:endParaRPr lang="ko-KR" altLang="en-US" sz="2000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9697634" y="4910520"/>
            <a:ext cx="2005734" cy="1558860"/>
          </a:xfrm>
        </p:spPr>
        <p:txBody>
          <a:bodyPr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600" b="1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 </a:t>
            </a:r>
            <a:endParaRPr lang="ko-KR" altLang="en-US" sz="9600" b="1">
              <a:solidFill>
                <a:schemeClr val="tx1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1186888" y="1662495"/>
            <a:ext cx="10115791" cy="3533010"/>
          </a:xfrm>
        </p:spPr>
        <p:txBody>
          <a:bodyPr/>
          <a:lstStyle/>
          <a:p>
            <a:pPr lvl="0" algn="l">
              <a:defRPr/>
            </a:pPr>
            <a:r>
              <a:rPr lang="ko-KR" altLang="en-US" sz="3000">
                <a:solidFill>
                  <a:schemeClr val="accent1"/>
                </a:solidFill>
              </a:rPr>
              <a:t>나에게 주는 점수 </a:t>
            </a:r>
            <a:r>
              <a:rPr lang="en-US" altLang="ko-KR" sz="3000">
                <a:solidFill>
                  <a:schemeClr val="accent1"/>
                </a:solidFill>
              </a:rPr>
              <a:t>:</a:t>
            </a:r>
            <a:r>
              <a:rPr lang="ko-KR" altLang="en-US" sz="3000">
                <a:solidFill>
                  <a:schemeClr val="accent1"/>
                </a:solidFill>
              </a:rPr>
              <a:t> ★★★☆☆	</a:t>
            </a:r>
            <a:r>
              <a:rPr lang="ko-KR" altLang="en-US" sz="1900">
                <a:solidFill>
                  <a:schemeClr val="accent1"/>
                </a:solidFill>
              </a:rPr>
              <a:t>			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ko-KR" altLang="en-US" sz="1900">
                <a:solidFill>
                  <a:schemeClr val="accent1"/>
                </a:solidFill>
              </a:rPr>
              <a:t>   </a:t>
            </a:r>
            <a:r>
              <a:rPr lang="en-US" altLang="ko-KR" sz="1900">
                <a:solidFill>
                  <a:schemeClr val="accent1"/>
                </a:solidFill>
              </a:rPr>
              <a:t>-</a:t>
            </a:r>
            <a:r>
              <a:rPr lang="ko-KR" altLang="en-US" sz="1900">
                <a:solidFill>
                  <a:schemeClr val="accent1"/>
                </a:solidFill>
              </a:rPr>
              <a:t> html : div태그를 너무 중구난방으로 사용하였다</a:t>
            </a:r>
            <a:r>
              <a:rPr lang="en-US" altLang="ko-KR" sz="1900">
                <a:solidFill>
                  <a:schemeClr val="accent1"/>
                </a:solidFill>
              </a:rPr>
              <a:t>.</a:t>
            </a:r>
            <a:endParaRPr lang="en-US" altLang="ko-KR" sz="19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ko-KR" altLang="en-US" sz="1900">
                <a:solidFill>
                  <a:schemeClr val="accent1"/>
                </a:solidFill>
              </a:rPr>
              <a:t>   </a:t>
            </a:r>
            <a:r>
              <a:rPr lang="en-US" altLang="ko-KR" sz="1900">
                <a:solidFill>
                  <a:schemeClr val="accent1"/>
                </a:solidFill>
              </a:rPr>
              <a:t>-</a:t>
            </a:r>
            <a:r>
              <a:rPr lang="ko-KR" altLang="en-US" sz="1900">
                <a:solidFill>
                  <a:schemeClr val="accent1"/>
                </a:solidFill>
              </a:rPr>
              <a:t> css : 알고사용한 속성도 있는반면 얻어걸렸거나 굳이 안써도되는 속성이 사용된 것 같다</a:t>
            </a:r>
            <a:r>
              <a:rPr lang="en-US" altLang="ko-KR" sz="1900">
                <a:solidFill>
                  <a:schemeClr val="accent1"/>
                </a:solidFill>
              </a:rPr>
              <a:t>.</a:t>
            </a:r>
            <a:endParaRPr lang="en-US" altLang="ko-KR" sz="19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ko-KR" altLang="en-US" sz="1900">
                <a:solidFill>
                  <a:schemeClr val="accent1"/>
                </a:solidFill>
              </a:rPr>
              <a:t>   </a:t>
            </a:r>
            <a:r>
              <a:rPr lang="en-US" altLang="ko-KR" sz="1900">
                <a:solidFill>
                  <a:schemeClr val="accent1"/>
                </a:solidFill>
              </a:rPr>
              <a:t>-</a:t>
            </a:r>
            <a:r>
              <a:rPr lang="ko-KR" altLang="en-US" sz="1900">
                <a:solidFill>
                  <a:schemeClr val="accent1"/>
                </a:solidFill>
              </a:rPr>
              <a:t> js : 클린코드로 짜여지지 않은 것 같아서 아쉬웠다</a:t>
            </a:r>
            <a:r>
              <a:rPr lang="en-US" altLang="ko-KR" sz="1900">
                <a:solidFill>
                  <a:schemeClr val="accent1"/>
                </a:solidFill>
              </a:rPr>
              <a:t>.</a:t>
            </a:r>
            <a:endParaRPr lang="en-US" altLang="ko-KR" sz="1900">
              <a:solidFill>
                <a:schemeClr val="accent1"/>
              </a:solidFill>
            </a:endParaRPr>
          </a:p>
          <a:p>
            <a:pPr lvl="0" algn="l">
              <a:defRPr/>
            </a:pPr>
            <a:endParaRPr lang="ko-KR" altLang="en-US" sz="19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ko-KR" altLang="en-US" sz="3000">
                <a:solidFill>
                  <a:schemeClr val="accent1"/>
                </a:solidFill>
              </a:rPr>
              <a:t>소감</a:t>
            </a:r>
            <a:endParaRPr lang="ko-KR" altLang="en-US" sz="30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ko-KR" altLang="en-US" sz="1900">
                <a:solidFill>
                  <a:schemeClr val="accent1"/>
                </a:solidFill>
              </a:rPr>
              <a:t> 완성이 됐지만 다른 수강생분들이 나의 게임을 플레이하면서 발생하는 오류들이 생각보다 너무 많았다</a:t>
            </a:r>
            <a:r>
              <a:rPr lang="en-US" altLang="ko-KR" sz="1900">
                <a:solidFill>
                  <a:schemeClr val="accent1"/>
                </a:solidFill>
              </a:rPr>
              <a:t>.</a:t>
            </a:r>
            <a:r>
              <a:rPr lang="ko-KR" altLang="en-US" sz="1900">
                <a:solidFill>
                  <a:schemeClr val="accent1"/>
                </a:solidFill>
              </a:rPr>
              <a:t> 그리고 짜잘한 것들 하나하나가 구현이 정말 어렵다는걸 느꼈다</a:t>
            </a:r>
            <a:r>
              <a:rPr lang="en-US" altLang="ko-KR" sz="1900">
                <a:solidFill>
                  <a:schemeClr val="accent1"/>
                </a:solidFill>
              </a:rPr>
              <a:t>.</a:t>
            </a:r>
            <a:r>
              <a:rPr lang="ko-KR" altLang="en-US" sz="1900">
                <a:solidFill>
                  <a:schemeClr val="accent1"/>
                </a:solidFill>
              </a:rPr>
              <a:t> 다음 프로젝트를 하게 된다면 테스트를 정말 많이 해봐야겠다는 생각이 들었다</a:t>
            </a:r>
            <a:r>
              <a:rPr lang="en-US" altLang="ko-KR" sz="1900">
                <a:solidFill>
                  <a:schemeClr val="accent1"/>
                </a:solidFill>
              </a:rPr>
              <a:t>.</a:t>
            </a:r>
            <a:endParaRPr lang="en-US" altLang="ko-KR" sz="1900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800">
                <a:solidFill>
                  <a:schemeClr val="tx1"/>
                </a:solidFill>
                <a:ea typeface="Open Sans"/>
                <a:cs typeface="Open Sans"/>
              </a:rPr>
              <a:t> </a:t>
            </a:r>
            <a:endParaRPr lang="en-US" altLang="ko-KR" sz="1800">
              <a:solidFill>
                <a:schemeClr val="tx1"/>
              </a:solidFill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pPr lvl="0">
              <a:defRPr/>
            </a:pPr>
            <a:r>
              <a:rPr lang="ko-KR" altLang="en-US" sz="8000">
                <a:solidFill>
                  <a:schemeClr val="accent1"/>
                </a:solidFill>
              </a:rPr>
              <a:t>감사합니다</a:t>
            </a:r>
            <a:endParaRPr lang="ko-KR" altLang="en-US" sz="80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9697634" y="4910520"/>
            <a:ext cx="2005734" cy="1558860"/>
          </a:xfrm>
        </p:spPr>
        <p:txBody>
          <a:bodyPr/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9600" b="1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01</a:t>
            </a:r>
            <a:endParaRPr lang="en-US" altLang="ko-KR" sz="9600" b="1">
              <a:solidFill>
                <a:schemeClr val="tx1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83853" y="509490"/>
            <a:ext cx="11363111" cy="5177207"/>
          </a:xfrm>
        </p:spPr>
        <p:txBody>
          <a:bodyPr/>
          <a:lstStyle/>
          <a:p>
            <a:pPr lvl="0">
              <a:defRPr/>
            </a:pPr>
            <a:r>
              <a:rPr lang="ko-KR" altLang="en-US" sz="6600">
                <a:solidFill>
                  <a:schemeClr val="accent1"/>
                </a:solidFill>
              </a:rPr>
              <a:t>룰 설명</a:t>
            </a:r>
            <a:endParaRPr lang="ko-KR" altLang="en-US" sz="6600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en-US" altLang="ko-KR" sz="1900">
                <a:solidFill>
                  <a:schemeClr val="accent1"/>
                </a:solidFill>
              </a:rPr>
              <a:t>1.</a:t>
            </a: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en-US" altLang="ko-KR" sz="1900">
                <a:solidFill>
                  <a:schemeClr val="accent1"/>
                </a:solidFill>
              </a:rPr>
              <a:t>SYSTEM</a:t>
            </a:r>
            <a:r>
              <a:rPr lang="ko-KR" altLang="en-US" sz="1900">
                <a:solidFill>
                  <a:schemeClr val="accent1"/>
                </a:solidFill>
              </a:rPr>
              <a:t>은 </a:t>
            </a:r>
            <a:r>
              <a:rPr lang="en-US" altLang="ko-KR" sz="1900">
                <a:solidFill>
                  <a:schemeClr val="accent1"/>
                </a:solidFill>
              </a:rPr>
              <a:t>3</a:t>
            </a:r>
            <a:r>
              <a:rPr lang="ko-KR" altLang="en-US" sz="1900">
                <a:solidFill>
                  <a:schemeClr val="accent1"/>
                </a:solidFill>
              </a:rPr>
              <a:t>자리 숫자 중 각 자릿수가 중복되지 않은 숫자를 생각한다</a:t>
            </a:r>
            <a:r>
              <a:rPr lang="en-US" altLang="ko-KR" sz="1900">
                <a:solidFill>
                  <a:schemeClr val="accent1"/>
                </a:solidFill>
              </a:rPr>
              <a:t>.</a:t>
            </a: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en-US" altLang="ko-KR" sz="1900">
                <a:solidFill>
                  <a:schemeClr val="accent1"/>
                </a:solidFill>
              </a:rPr>
              <a:t>(0</a:t>
            </a:r>
            <a:r>
              <a:rPr lang="ko-KR" altLang="en-US" sz="1900">
                <a:solidFill>
                  <a:schemeClr val="accent1"/>
                </a:solidFill>
              </a:rPr>
              <a:t>은 제외</a:t>
            </a:r>
            <a:r>
              <a:rPr lang="en-US" altLang="ko-KR" sz="1900">
                <a:solidFill>
                  <a:schemeClr val="accent1"/>
                </a:solidFill>
              </a:rPr>
              <a:t>)</a:t>
            </a:r>
            <a:endParaRPr lang="en-US" altLang="ko-KR" sz="19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1900">
                <a:solidFill>
                  <a:schemeClr val="accent1"/>
                </a:solidFill>
              </a:rPr>
              <a:t>    </a:t>
            </a:r>
            <a:r>
              <a:rPr lang="en-US" altLang="ko-KR" sz="1900">
                <a:solidFill>
                  <a:schemeClr val="accent1"/>
                </a:solidFill>
              </a:rPr>
              <a:t>2.</a:t>
            </a: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en-US" altLang="ko-KR" sz="1900">
                <a:solidFill>
                  <a:schemeClr val="accent1"/>
                </a:solidFill>
              </a:rPr>
              <a:t>USER</a:t>
            </a:r>
            <a:r>
              <a:rPr lang="ko-KR" altLang="en-US" sz="1900">
                <a:solidFill>
                  <a:schemeClr val="accent1"/>
                </a:solidFill>
              </a:rPr>
              <a:t>는 임의의 중복되지 않은 숫자 </a:t>
            </a:r>
            <a:r>
              <a:rPr lang="en-US" altLang="ko-KR" sz="1900">
                <a:solidFill>
                  <a:schemeClr val="accent1"/>
                </a:solidFill>
              </a:rPr>
              <a:t>3</a:t>
            </a:r>
            <a:r>
              <a:rPr lang="ko-KR" altLang="en-US" sz="1900">
                <a:solidFill>
                  <a:schemeClr val="accent1"/>
                </a:solidFill>
              </a:rPr>
              <a:t>자리를 입력한다</a:t>
            </a:r>
            <a:r>
              <a:rPr lang="en-US" altLang="ko-KR" sz="1900">
                <a:solidFill>
                  <a:schemeClr val="accent1"/>
                </a:solidFill>
              </a:rPr>
              <a:t>.</a:t>
            </a:r>
            <a:r>
              <a:rPr lang="ko-KR" altLang="en-US" sz="1900">
                <a:solidFill>
                  <a:schemeClr val="accent1"/>
                </a:solidFill>
              </a:rPr>
              <a:t>				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en-US" altLang="ko-KR" sz="1900">
                <a:solidFill>
                  <a:schemeClr val="accent1"/>
                </a:solidFill>
              </a:rPr>
              <a:t>3.</a:t>
            </a:r>
            <a:r>
              <a:rPr lang="ko-KR" altLang="en-US" sz="1900">
                <a:solidFill>
                  <a:schemeClr val="accent1"/>
                </a:solidFill>
              </a:rPr>
              <a:t> 숫자도 같으면서 자릿수까지 같으면 </a:t>
            </a:r>
            <a:r>
              <a:rPr lang="en-US" altLang="ko-KR" sz="1900">
                <a:solidFill>
                  <a:schemeClr val="accent1"/>
                </a:solidFill>
              </a:rPr>
              <a:t>strike, </a:t>
            </a:r>
            <a:r>
              <a:rPr lang="ko-KR" altLang="en-US" sz="1900">
                <a:solidFill>
                  <a:schemeClr val="accent1"/>
                </a:solidFill>
              </a:rPr>
              <a:t>숫자는 같지만 자릿수가 다를 경우 </a:t>
            </a:r>
            <a:r>
              <a:rPr lang="en-US" altLang="ko-KR" sz="1900">
                <a:solidFill>
                  <a:schemeClr val="accent1"/>
                </a:solidFill>
              </a:rPr>
              <a:t>ball</a:t>
            </a:r>
            <a:endParaRPr lang="en-US" altLang="ko-KR" sz="19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1900">
                <a:solidFill>
                  <a:schemeClr val="accent1"/>
                </a:solidFill>
              </a:rPr>
              <a:t>           </a:t>
            </a:r>
            <a:r>
              <a:rPr lang="en-US" altLang="ko-KR" sz="1900">
                <a:solidFill>
                  <a:schemeClr val="accent1"/>
                </a:solidFill>
              </a:rPr>
              <a:t>4.</a:t>
            </a: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en-US" altLang="ko-KR" sz="1900">
                <a:solidFill>
                  <a:schemeClr val="accent1"/>
                </a:solidFill>
              </a:rPr>
              <a:t>USER</a:t>
            </a:r>
            <a:r>
              <a:rPr lang="ko-KR" altLang="en-US" sz="1900">
                <a:solidFill>
                  <a:schemeClr val="accent1"/>
                </a:solidFill>
              </a:rPr>
              <a:t>는 </a:t>
            </a:r>
            <a:r>
              <a:rPr lang="en-US" altLang="ko-KR" sz="1900">
                <a:solidFill>
                  <a:schemeClr val="accent1"/>
                </a:solidFill>
              </a:rPr>
              <a:t>SYSTEM</a:t>
            </a:r>
            <a:r>
              <a:rPr lang="ko-KR" altLang="en-US" sz="1900">
                <a:solidFill>
                  <a:schemeClr val="accent1"/>
                </a:solidFill>
              </a:rPr>
              <a:t>에게 </a:t>
            </a:r>
            <a:r>
              <a:rPr lang="en-US" altLang="ko-KR" sz="1900">
                <a:solidFill>
                  <a:schemeClr val="accent1"/>
                </a:solidFill>
              </a:rPr>
              <a:t>3strike</a:t>
            </a:r>
            <a:r>
              <a:rPr lang="ko-KR" altLang="en-US" sz="1900">
                <a:solidFill>
                  <a:schemeClr val="accent1"/>
                </a:solidFill>
              </a:rPr>
              <a:t>를 얻어내면 승리					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 sz="19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1900">
                <a:solidFill>
                  <a:schemeClr val="accent1"/>
                </a:solidFill>
              </a:rPr>
              <a:t>※제한 시간 </a:t>
            </a:r>
            <a:r>
              <a:rPr lang="en-US" altLang="ko-KR" sz="1900">
                <a:solidFill>
                  <a:schemeClr val="accent1"/>
                </a:solidFill>
              </a:rPr>
              <a:t>60</a:t>
            </a:r>
            <a:r>
              <a:rPr lang="ko-KR" altLang="en-US" sz="1900">
                <a:solidFill>
                  <a:schemeClr val="accent1"/>
                </a:solidFill>
              </a:rPr>
              <a:t>초 안에 </a:t>
            </a:r>
            <a:r>
              <a:rPr lang="en-US" altLang="ko-KR" sz="1900">
                <a:solidFill>
                  <a:schemeClr val="accent1"/>
                </a:solidFill>
              </a:rPr>
              <a:t>3strike</a:t>
            </a:r>
            <a:r>
              <a:rPr lang="ko-KR" altLang="en-US" sz="1900">
                <a:solidFill>
                  <a:schemeClr val="accent1"/>
                </a:solidFill>
              </a:rPr>
              <a:t>가 나오지 않는다면 </a:t>
            </a:r>
            <a:r>
              <a:rPr lang="en-US" altLang="ko-KR" sz="1900">
                <a:solidFill>
                  <a:schemeClr val="accent1"/>
                </a:solidFill>
              </a:rPr>
              <a:t>SYSTEM</a:t>
            </a:r>
            <a:r>
              <a:rPr lang="ko-KR" altLang="en-US" sz="1900">
                <a:solidFill>
                  <a:schemeClr val="accent1"/>
                </a:solidFill>
              </a:rPr>
              <a:t> 승리                                      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1900">
                <a:solidFill>
                  <a:schemeClr val="accent1"/>
                </a:solidFill>
              </a:rPr>
              <a:t>※</a:t>
            </a:r>
            <a:r>
              <a:rPr lang="en-US" altLang="ko-KR" sz="1900">
                <a:solidFill>
                  <a:schemeClr val="accent1"/>
                </a:solidFill>
              </a:rPr>
              <a:t>USER</a:t>
            </a:r>
            <a:r>
              <a:rPr lang="ko-KR" altLang="en-US" sz="1900">
                <a:solidFill>
                  <a:schemeClr val="accent1"/>
                </a:solidFill>
              </a:rPr>
              <a:t>는 입력 조건사항을 지키지 않는다면 운영자가 경고 메세지를 띄워줌 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1900">
                <a:solidFill>
                  <a:schemeClr val="accent1"/>
                </a:solidFill>
              </a:rPr>
              <a:t>※</a:t>
            </a:r>
            <a:r>
              <a:rPr lang="en-US" altLang="ko-KR" sz="1900">
                <a:solidFill>
                  <a:schemeClr val="accent1"/>
                </a:solidFill>
              </a:rPr>
              <a:t>USER :</a:t>
            </a:r>
            <a:r>
              <a:rPr lang="ko-KR" altLang="en-US" sz="1900">
                <a:solidFill>
                  <a:schemeClr val="accent1"/>
                </a:solidFill>
              </a:rPr>
              <a:t> 검은색</a:t>
            </a:r>
            <a:r>
              <a:rPr lang="en-US" altLang="ko-KR" sz="1900">
                <a:solidFill>
                  <a:schemeClr val="accent1"/>
                </a:solidFill>
              </a:rPr>
              <a:t>,</a:t>
            </a: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en-US" altLang="ko-KR" sz="1900">
                <a:solidFill>
                  <a:schemeClr val="accent1"/>
                </a:solidFill>
              </a:rPr>
              <a:t>SYSTEM : </a:t>
            </a:r>
            <a:r>
              <a:rPr lang="ko-KR" altLang="en-US" sz="1900">
                <a:solidFill>
                  <a:schemeClr val="accent1"/>
                </a:solidFill>
              </a:rPr>
              <a:t>파란색</a:t>
            </a:r>
            <a:r>
              <a:rPr lang="en-US" altLang="ko-KR" sz="1900">
                <a:solidFill>
                  <a:schemeClr val="accent1"/>
                </a:solidFill>
              </a:rPr>
              <a:t>,</a:t>
            </a:r>
            <a:r>
              <a:rPr lang="ko-KR" altLang="en-US" sz="1900">
                <a:solidFill>
                  <a:schemeClr val="accent1"/>
                </a:solidFill>
              </a:rPr>
              <a:t> 운영자 </a:t>
            </a:r>
            <a:r>
              <a:rPr lang="en-US" altLang="ko-KR" sz="1900">
                <a:solidFill>
                  <a:schemeClr val="accent1"/>
                </a:solidFill>
              </a:rPr>
              <a:t>:</a:t>
            </a:r>
            <a:r>
              <a:rPr lang="ko-KR" altLang="en-US" sz="1900">
                <a:solidFill>
                  <a:schemeClr val="accent1"/>
                </a:solidFill>
              </a:rPr>
              <a:t> 빨간색</a:t>
            </a:r>
            <a:r>
              <a:rPr lang="en-US" altLang="ko-KR" sz="1900">
                <a:solidFill>
                  <a:schemeClr val="accent1"/>
                </a:solidFill>
              </a:rPr>
              <a:t>,</a:t>
            </a:r>
            <a:r>
              <a:rPr lang="ko-KR" altLang="en-US" sz="1900">
                <a:solidFill>
                  <a:schemeClr val="accent1"/>
                </a:solidFill>
              </a:rPr>
              <a:t> 초록색</a:t>
            </a:r>
            <a:endParaRPr lang="ko-KR" altLang="en-US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9697634" y="4910520"/>
            <a:ext cx="2005734" cy="1558860"/>
          </a:xfrm>
        </p:spPr>
        <p:txBody>
          <a:bodyPr/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9600" b="1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02</a:t>
            </a:r>
            <a:endParaRPr lang="en-US" altLang="ko-KR" sz="9600" b="1">
              <a:solidFill>
                <a:schemeClr val="tx1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83853" y="509490"/>
            <a:ext cx="11363111" cy="5438011"/>
          </a:xfrm>
        </p:spPr>
        <p:txBody>
          <a:bodyPr/>
          <a:lstStyle/>
          <a:p>
            <a:pPr lvl="0">
              <a:defRPr/>
            </a:pPr>
            <a:r>
              <a:rPr lang="en-US" altLang="ko-KR" sz="6600">
                <a:solidFill>
                  <a:schemeClr val="accent1"/>
                </a:solidFill>
              </a:rPr>
              <a:t>UI</a:t>
            </a:r>
            <a:r>
              <a:rPr lang="ko-KR" altLang="en-US" sz="6600">
                <a:solidFill>
                  <a:schemeClr val="accent1"/>
                </a:solidFill>
              </a:rPr>
              <a:t> 구상</a:t>
            </a:r>
            <a:endParaRPr lang="ko-KR" altLang="en-US" sz="6600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>
                <a:solidFill>
                  <a:schemeClr val="tx1"/>
                </a:solidFill>
                <a:ea typeface="Open Sans"/>
                <a:cs typeface="Open Sans"/>
              </a:rPr>
              <a:t> </a:t>
            </a:r>
            <a:endParaRPr lang="ko-KR" altLang="en-US" sz="1800">
              <a:solidFill>
                <a:schemeClr val="tx1"/>
              </a:solidFill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788641" y="5177030"/>
            <a:ext cx="10195164" cy="1287354"/>
          </a:xfrm>
        </p:spPr>
        <p:txBody>
          <a:bodyPr/>
          <a:lstStyle/>
          <a:p>
            <a:pPr lvl="0">
              <a:defRPr/>
            </a:pPr>
            <a:r>
              <a:rPr lang="en-US" altLang="ko-KR" sz="1500">
                <a:solidFill>
                  <a:schemeClr val="accent1"/>
                </a:solidFill>
              </a:rPr>
              <a:t>- flex</a:t>
            </a:r>
            <a:r>
              <a:rPr lang="ko-KR" altLang="en-US" sz="1500">
                <a:solidFill>
                  <a:schemeClr val="accent1"/>
                </a:solidFill>
              </a:rPr>
              <a:t> 레이아웃을 이용해 컬럼방향으로 총 </a:t>
            </a:r>
            <a:r>
              <a:rPr lang="en-US" altLang="ko-KR" sz="1500">
                <a:solidFill>
                  <a:schemeClr val="accent1"/>
                </a:solidFill>
              </a:rPr>
              <a:t>3</a:t>
            </a:r>
            <a:r>
              <a:rPr lang="ko-KR" altLang="en-US" sz="1500">
                <a:solidFill>
                  <a:schemeClr val="accent1"/>
                </a:solidFill>
              </a:rPr>
              <a:t>분할 하였다</a:t>
            </a:r>
            <a:r>
              <a:rPr lang="en-US" altLang="ko-KR" sz="1500">
                <a:solidFill>
                  <a:schemeClr val="accent1"/>
                </a:solidFill>
              </a:rPr>
              <a:t>.</a:t>
            </a:r>
            <a:r>
              <a:rPr lang="ko-KR" altLang="en-US" sz="1500">
                <a:solidFill>
                  <a:schemeClr val="accent1"/>
                </a:solidFill>
              </a:rPr>
              <a:t> </a:t>
            </a:r>
            <a:r>
              <a:rPr lang="en-US" altLang="ko-KR" sz="1500">
                <a:solidFill>
                  <a:schemeClr val="accent1"/>
                </a:solidFill>
              </a:rPr>
              <a:t>(header, main, footer)</a:t>
            </a:r>
            <a:endParaRPr lang="en-US" altLang="ko-KR" sz="15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accent1"/>
                </a:solidFill>
              </a:rPr>
              <a:t>-</a:t>
            </a:r>
            <a:r>
              <a:rPr lang="ko-KR" altLang="en-US" sz="1500">
                <a:solidFill>
                  <a:schemeClr val="accent1"/>
                </a:solidFill>
              </a:rPr>
              <a:t> </a:t>
            </a:r>
            <a:r>
              <a:rPr lang="en-US" altLang="ko-KR" sz="1500">
                <a:solidFill>
                  <a:schemeClr val="accent1"/>
                </a:solidFill>
              </a:rPr>
              <a:t>css</a:t>
            </a:r>
            <a:r>
              <a:rPr lang="ko-KR" altLang="en-US" sz="1500">
                <a:solidFill>
                  <a:schemeClr val="accent1"/>
                </a:solidFill>
              </a:rPr>
              <a:t> 속성값 단위는 주로 뷰포트 단위와 </a:t>
            </a:r>
            <a:r>
              <a:rPr lang="en-US" altLang="ko-KR" sz="1500">
                <a:solidFill>
                  <a:schemeClr val="accent1"/>
                </a:solidFill>
              </a:rPr>
              <a:t>px</a:t>
            </a:r>
            <a:r>
              <a:rPr lang="ko-KR" altLang="en-US" sz="1500">
                <a:solidFill>
                  <a:schemeClr val="accent1"/>
                </a:solidFill>
              </a:rPr>
              <a:t> 단위를 사용하였다</a:t>
            </a:r>
            <a:r>
              <a:rPr lang="en-US" altLang="ko-KR" sz="1500">
                <a:solidFill>
                  <a:schemeClr val="accent1"/>
                </a:solidFill>
              </a:rPr>
              <a:t>.</a:t>
            </a:r>
            <a:endParaRPr lang="en-US" altLang="ko-KR" sz="15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accent1"/>
                </a:solidFill>
              </a:rPr>
              <a:t>-</a:t>
            </a:r>
            <a:r>
              <a:rPr lang="ko-KR" altLang="en-US" sz="1500">
                <a:solidFill>
                  <a:schemeClr val="accent1"/>
                </a:solidFill>
              </a:rPr>
              <a:t> </a:t>
            </a:r>
            <a:r>
              <a:rPr lang="en-US" altLang="ko-KR" sz="1500">
                <a:solidFill>
                  <a:schemeClr val="accent1"/>
                </a:solidFill>
              </a:rPr>
              <a:t>css</a:t>
            </a:r>
            <a:r>
              <a:rPr lang="ko-KR" altLang="en-US" sz="1500">
                <a:solidFill>
                  <a:schemeClr val="accent1"/>
                </a:solidFill>
              </a:rPr>
              <a:t> 가상 요소</a:t>
            </a:r>
            <a:r>
              <a:rPr lang="en-US" altLang="ko-KR" sz="1500">
                <a:solidFill>
                  <a:schemeClr val="accent1"/>
                </a:solidFill>
              </a:rPr>
              <a:t>,</a:t>
            </a:r>
            <a:r>
              <a:rPr lang="ko-KR" altLang="en-US" sz="1500">
                <a:solidFill>
                  <a:schemeClr val="accent1"/>
                </a:solidFill>
              </a:rPr>
              <a:t> 애니메이션 효과</a:t>
            </a:r>
            <a:r>
              <a:rPr lang="en-US" altLang="ko-KR" sz="1500">
                <a:solidFill>
                  <a:schemeClr val="accent1"/>
                </a:solidFill>
              </a:rPr>
              <a:t>,</a:t>
            </a:r>
            <a:r>
              <a:rPr lang="ko-KR" altLang="en-US" sz="1500">
                <a:solidFill>
                  <a:schemeClr val="accent1"/>
                </a:solidFill>
              </a:rPr>
              <a:t> 쉐도우속성 등을 이용하였다</a:t>
            </a:r>
            <a:r>
              <a:rPr lang="en-US" altLang="ko-KR" sz="1500">
                <a:solidFill>
                  <a:schemeClr val="accent1"/>
                </a:solidFill>
              </a:rPr>
              <a:t>.</a:t>
            </a:r>
            <a:endParaRPr lang="en-US" altLang="ko-KR" sz="1500">
              <a:solidFill>
                <a:schemeClr val="accent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4331" y="742128"/>
            <a:ext cx="8383336" cy="4444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9697634" y="4910520"/>
            <a:ext cx="2005734" cy="1558860"/>
          </a:xfrm>
        </p:spPr>
        <p:txBody>
          <a:bodyPr/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9600" b="1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03</a:t>
            </a:r>
            <a:endParaRPr lang="en-US" altLang="ko-KR" sz="9600" b="1">
              <a:solidFill>
                <a:schemeClr val="tx1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83853" y="509490"/>
            <a:ext cx="11363111" cy="5438011"/>
          </a:xfrm>
        </p:spPr>
        <p:txBody>
          <a:bodyPr/>
          <a:lstStyle/>
          <a:p>
            <a:pPr lvl="0">
              <a:defRPr/>
            </a:pPr>
            <a:endParaRPr lang="ko-KR" altLang="en-US" sz="66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6600">
                <a:solidFill>
                  <a:schemeClr val="accent1"/>
                </a:solidFill>
              </a:rPr>
              <a:t>숫자야구</a:t>
            </a:r>
            <a:r>
              <a:rPr lang="en-US" altLang="ko-KR" sz="6600">
                <a:solidFill>
                  <a:schemeClr val="accent1"/>
                </a:solidFill>
              </a:rPr>
              <a:t> </a:t>
            </a:r>
            <a:r>
              <a:rPr lang="ko-KR" altLang="en-US" sz="6600">
                <a:solidFill>
                  <a:schemeClr val="accent1"/>
                </a:solidFill>
              </a:rPr>
              <a:t>함수</a:t>
            </a:r>
            <a:endParaRPr lang="ko-KR" altLang="en-US" sz="66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ko-KR" altLang="en-US" sz="3000">
                <a:solidFill>
                  <a:schemeClr val="accent1"/>
                </a:solidFill>
              </a:rPr>
              <a:t>			</a:t>
            </a:r>
            <a:endParaRPr lang="ko-KR" altLang="en-US" sz="30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2000">
                <a:solidFill>
                  <a:schemeClr val="accent1"/>
                </a:solidFill>
              </a:rPr>
              <a:t>			</a:t>
            </a:r>
            <a:r>
              <a:rPr lang="ko-KR" altLang="en-US" sz="2000">
                <a:solidFill>
                  <a:schemeClr val="accent1"/>
                </a:solidFill>
              </a:rPr>
              <a:t>			</a:t>
            </a:r>
            <a:endParaRPr lang="ko-KR" altLang="en-US" sz="2000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9697634" y="4910520"/>
            <a:ext cx="2005734" cy="1558860"/>
          </a:xfrm>
        </p:spPr>
        <p:txBody>
          <a:bodyPr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600" b="1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 </a:t>
            </a:r>
            <a:endParaRPr lang="ko-KR" altLang="en-US" sz="9600" b="1">
              <a:solidFill>
                <a:schemeClr val="tx1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013284" y="724936"/>
            <a:ext cx="8222129" cy="4315422"/>
          </a:xfrm>
        </p:spPr>
        <p:txBody>
          <a:bodyPr/>
          <a:lstStyle/>
          <a:p>
            <a:pPr lvl="0" algn="l">
              <a:defRPr/>
            </a:pPr>
            <a:endParaRPr lang="ko-KR" altLang="en-US" sz="30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2000">
                <a:solidFill>
                  <a:schemeClr val="accent1"/>
                </a:solidFill>
              </a:rPr>
              <a:t>			</a:t>
            </a:r>
            <a:r>
              <a:rPr lang="ko-KR" altLang="en-US" sz="2000">
                <a:solidFill>
                  <a:schemeClr val="accent1"/>
                </a:solidFill>
              </a:rPr>
              <a:t>		</a:t>
            </a:r>
            <a:endParaRPr lang="ko-KR" altLang="en-US" sz="20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1900">
                <a:solidFill>
                  <a:schemeClr val="accent1"/>
                </a:solidFill>
              </a:rPr>
              <a:t>1.</a:t>
            </a:r>
            <a:r>
              <a:rPr lang="ko-KR" altLang="en-US" sz="1900">
                <a:solidFill>
                  <a:schemeClr val="accent1"/>
                </a:solidFill>
              </a:rPr>
              <a:t> 사용자 입력 중복숫자 체크 함수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1900">
                <a:solidFill>
                  <a:schemeClr val="accent1"/>
                </a:solidFill>
              </a:rPr>
              <a:t>2.</a:t>
            </a:r>
            <a:r>
              <a:rPr lang="ko-KR" altLang="en-US" sz="1900">
                <a:solidFill>
                  <a:schemeClr val="accent1"/>
                </a:solidFill>
              </a:rPr>
              <a:t> 사용자 입력 </a:t>
            </a:r>
            <a:r>
              <a:rPr lang="en-US" altLang="ko-KR" sz="1900">
                <a:solidFill>
                  <a:schemeClr val="accent1"/>
                </a:solidFill>
              </a:rPr>
              <a:t>0</a:t>
            </a:r>
            <a:r>
              <a:rPr lang="ko-KR" altLang="en-US" sz="1900">
                <a:solidFill>
                  <a:schemeClr val="accent1"/>
                </a:solidFill>
              </a:rPr>
              <a:t>체크 함수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1900">
                <a:solidFill>
                  <a:schemeClr val="accent1"/>
                </a:solidFill>
              </a:rPr>
              <a:t>3.</a:t>
            </a: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ko-KR" altLang="en-US" sz="1900">
                <a:solidFill>
                  <a:schemeClr val="accent1"/>
                </a:solidFill>
              </a:rPr>
              <a:t>채팅창 </a:t>
            </a:r>
            <a:r>
              <a:rPr lang="en-US" altLang="ko-KR" sz="1900">
                <a:solidFill>
                  <a:schemeClr val="accent1"/>
                </a:solidFill>
              </a:rPr>
              <a:t>li</a:t>
            </a:r>
            <a:r>
              <a:rPr lang="ko-KR" altLang="en-US" sz="1900">
                <a:solidFill>
                  <a:schemeClr val="accent1"/>
                </a:solidFill>
              </a:rPr>
              <a:t>태그 생성 함수 </a:t>
            </a:r>
            <a:r>
              <a:rPr lang="en-US" altLang="ko-KR" sz="1900">
                <a:solidFill>
                  <a:schemeClr val="accent1"/>
                </a:solidFill>
              </a:rPr>
              <a:t>:</a:t>
            </a:r>
            <a:r>
              <a:rPr lang="ko-KR" altLang="en-US" sz="1900">
                <a:solidFill>
                  <a:schemeClr val="accent1"/>
                </a:solidFill>
              </a:rPr>
              <a:t> 채팅 입력</a:t>
            </a:r>
            <a:endParaRPr lang="ko-KR" altLang="en-US" sz="1900" u="sng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1900">
                <a:solidFill>
                  <a:schemeClr val="accent1"/>
                </a:solidFill>
              </a:rPr>
              <a:t>4.</a:t>
            </a: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ko-KR" altLang="en-US" sz="1900">
                <a:solidFill>
                  <a:schemeClr val="accent1"/>
                </a:solidFill>
              </a:rPr>
              <a:t>생성된 </a:t>
            </a:r>
            <a:r>
              <a:rPr lang="en-US" altLang="ko-KR" sz="1900">
                <a:solidFill>
                  <a:schemeClr val="accent1"/>
                </a:solidFill>
              </a:rPr>
              <a:t>li</a:t>
            </a:r>
            <a:r>
              <a:rPr lang="ko-KR" altLang="en-US" sz="1900">
                <a:solidFill>
                  <a:schemeClr val="accent1"/>
                </a:solidFill>
              </a:rPr>
              <a:t>태그 자동 포커싱 함수 </a:t>
            </a:r>
            <a:r>
              <a:rPr lang="en-US" altLang="ko-KR" sz="1900">
                <a:solidFill>
                  <a:schemeClr val="accent1"/>
                </a:solidFill>
              </a:rPr>
              <a:t>:</a:t>
            </a:r>
            <a:r>
              <a:rPr lang="ko-KR" altLang="en-US" sz="1900">
                <a:solidFill>
                  <a:schemeClr val="accent1"/>
                </a:solidFill>
              </a:rPr>
              <a:t> 스크롤 내리기</a:t>
            </a:r>
            <a:endParaRPr lang="ko-KR" altLang="en-US" sz="1900" u="sng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1900">
                <a:solidFill>
                  <a:schemeClr val="accent1"/>
                </a:solidFill>
              </a:rPr>
              <a:t>5.</a:t>
            </a:r>
            <a:r>
              <a:rPr lang="ko-KR" altLang="en-US" sz="1900">
                <a:solidFill>
                  <a:schemeClr val="accent1"/>
                </a:solidFill>
              </a:rPr>
              <a:t> 생성된</a:t>
            </a:r>
            <a:r>
              <a:rPr lang="en-US" altLang="ko-KR" sz="1900">
                <a:solidFill>
                  <a:schemeClr val="accent1"/>
                </a:solidFill>
              </a:rPr>
              <a:t> li</a:t>
            </a:r>
            <a:r>
              <a:rPr lang="ko-KR" altLang="en-US" sz="1900">
                <a:solidFill>
                  <a:schemeClr val="accent1"/>
                </a:solidFill>
              </a:rPr>
              <a:t>태그들을 전부 지우는 함수 </a:t>
            </a:r>
            <a:r>
              <a:rPr lang="en-US" altLang="ko-KR" sz="1900">
                <a:solidFill>
                  <a:schemeClr val="accent1"/>
                </a:solidFill>
              </a:rPr>
              <a:t>:</a:t>
            </a:r>
            <a:r>
              <a:rPr lang="ko-KR" altLang="en-US" sz="1900">
                <a:solidFill>
                  <a:schemeClr val="accent1"/>
                </a:solidFill>
              </a:rPr>
              <a:t> 채팅창 초기화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1900">
                <a:solidFill>
                  <a:schemeClr val="accent1"/>
                </a:solidFill>
              </a:rPr>
              <a:t>6.</a:t>
            </a:r>
            <a:r>
              <a:rPr lang="ko-KR" altLang="en-US" sz="1900" u="sng">
                <a:solidFill>
                  <a:schemeClr val="accent1"/>
                </a:solidFill>
              </a:rPr>
              <a:t> 숫자게임의 타이머 함수 </a:t>
            </a:r>
            <a:r>
              <a:rPr lang="en-US" altLang="ko-KR" sz="1900" u="sng">
                <a:solidFill>
                  <a:schemeClr val="accent1"/>
                </a:solidFill>
              </a:rPr>
              <a:t>:</a:t>
            </a:r>
            <a:r>
              <a:rPr lang="ko-KR" altLang="en-US" sz="1900" u="sng">
                <a:solidFill>
                  <a:schemeClr val="accent1"/>
                </a:solidFill>
              </a:rPr>
              <a:t> </a:t>
            </a:r>
            <a:r>
              <a:rPr lang="en-US" altLang="ko-KR" sz="1900" u="sng">
                <a:solidFill>
                  <a:schemeClr val="accent1"/>
                </a:solidFill>
              </a:rPr>
              <a:t>60</a:t>
            </a:r>
            <a:r>
              <a:rPr lang="ko-KR" altLang="en-US" sz="1900" u="sng">
                <a:solidFill>
                  <a:schemeClr val="accent1"/>
                </a:solidFill>
              </a:rPr>
              <a:t>초 제한을 두고 카운트다운</a:t>
            </a:r>
            <a:endParaRPr lang="ko-KR" altLang="en-US" sz="1900" u="sng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1900">
                <a:solidFill>
                  <a:schemeClr val="accent1"/>
                </a:solidFill>
              </a:rPr>
              <a:t>7.</a:t>
            </a:r>
            <a:r>
              <a:rPr lang="ko-KR" altLang="en-US" sz="1900">
                <a:solidFill>
                  <a:schemeClr val="accent1"/>
                </a:solidFill>
              </a:rPr>
              <a:t> 시스템 숫자를 할당받는 함수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1900">
                <a:solidFill>
                  <a:schemeClr val="accent1"/>
                </a:solidFill>
              </a:rPr>
              <a:t>8.</a:t>
            </a:r>
            <a:r>
              <a:rPr lang="ko-KR" altLang="en-US" sz="1900">
                <a:solidFill>
                  <a:schemeClr val="accent1"/>
                </a:solidFill>
              </a:rPr>
              <a:t> 사용자가 입력한 숫자를 분석하는 함수 </a:t>
            </a:r>
            <a:r>
              <a:rPr lang="en-US" altLang="ko-KR" sz="1900">
                <a:solidFill>
                  <a:schemeClr val="accent1"/>
                </a:solidFill>
              </a:rPr>
              <a:t>:</a:t>
            </a:r>
            <a:r>
              <a:rPr lang="ko-KR" altLang="en-US" sz="1900">
                <a:solidFill>
                  <a:schemeClr val="accent1"/>
                </a:solidFill>
              </a:rPr>
              <a:t> </a:t>
            </a:r>
            <a:r>
              <a:rPr lang="en-US" altLang="ko-KR" sz="1900">
                <a:solidFill>
                  <a:schemeClr val="accent1"/>
                </a:solidFill>
              </a:rPr>
              <a:t>strike, ball</a:t>
            </a:r>
            <a:r>
              <a:rPr lang="ko-KR" altLang="en-US" sz="1900">
                <a:solidFill>
                  <a:schemeClr val="accent1"/>
                </a:solidFill>
              </a:rPr>
              <a:t> 판정</a:t>
            </a:r>
            <a:endParaRPr lang="ko-KR" altLang="en-US" sz="1900">
              <a:solidFill>
                <a:schemeClr val="accent1"/>
              </a:solidFill>
            </a:endParaRPr>
          </a:p>
          <a:p>
            <a:pPr lvl="0" algn="l">
              <a:defRPr/>
            </a:pPr>
            <a:r>
              <a:rPr lang="en-US" altLang="ko-KR" sz="1900">
                <a:solidFill>
                  <a:schemeClr val="accent1"/>
                </a:solidFill>
              </a:rPr>
              <a:t>9.</a:t>
            </a:r>
            <a:r>
              <a:rPr lang="ko-KR" altLang="en-US" sz="1900">
                <a:solidFill>
                  <a:schemeClr val="accent1"/>
                </a:solidFill>
              </a:rPr>
              <a:t> 게임종료시 특정 태그들을 비활성화시키는 함수</a:t>
            </a:r>
            <a:endParaRPr lang="ko-KR" altLang="en-US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숫자야구 타이머 함수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6075" y="1292648"/>
            <a:ext cx="2522890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3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숫자게임 타이머 함수</a:t>
            </a:r>
            <a:endParaRPr lang="ko-KR" altLang="en-US" sz="1600" spc="3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9" name="TextBox 34"/>
          <p:cNvSpPr txBox="1"/>
          <p:nvPr/>
        </p:nvSpPr>
        <p:spPr>
          <a:xfrm>
            <a:off x="603128" y="1673853"/>
            <a:ext cx="5492872" cy="3562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6"/>
              </a:buClr>
              <a:defRPr/>
            </a:pPr>
            <a:r>
              <a:rPr lang="en-US" altLang="ko-KR" sz="1600">
                <a:ea typeface="Open Sans"/>
                <a:cs typeface="Open Sans"/>
              </a:rPr>
              <a:t>1.</a:t>
            </a:r>
            <a:r>
              <a:rPr lang="ko-KR" altLang="en-US" sz="1600">
                <a:ea typeface="Open Sans"/>
                <a:cs typeface="Open Sans"/>
              </a:rPr>
              <a:t> 타이머 함수 </a:t>
            </a:r>
            <a:r>
              <a:rPr lang="en-US" altLang="ko-KR" sz="1600">
                <a:ea typeface="Open Sans"/>
                <a:cs typeface="Open Sans"/>
              </a:rPr>
              <a:t>2</a:t>
            </a:r>
            <a:r>
              <a:rPr lang="ko-KR" altLang="en-US" sz="1600">
                <a:ea typeface="Open Sans"/>
                <a:cs typeface="Open Sans"/>
              </a:rPr>
              <a:t>개를 만들어 각각 초</a:t>
            </a:r>
            <a:r>
              <a:rPr lang="en-US" altLang="ko-KR" sz="1600">
                <a:ea typeface="Open Sans"/>
                <a:cs typeface="Open Sans"/>
              </a:rPr>
              <a:t>,</a:t>
            </a:r>
            <a:r>
              <a:rPr lang="ko-KR" altLang="en-US" sz="1600">
                <a:ea typeface="Open Sans"/>
                <a:cs typeface="Open Sans"/>
              </a:rPr>
              <a:t> 밀리초를 구현</a:t>
            </a:r>
            <a:endParaRPr lang="ko-KR" altLang="en-US" sz="1600">
              <a:ea typeface="Open Sans"/>
              <a:cs typeface="Open Sans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defRPr/>
            </a:pPr>
            <a:endParaRPr lang="ko-KR" altLang="en-US" sz="1600">
              <a:ea typeface="Open Sans"/>
              <a:cs typeface="Open Sans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defRPr/>
            </a:pPr>
            <a:r>
              <a:rPr lang="en-US" altLang="ko-KR" sz="1600">
                <a:ea typeface="Open Sans"/>
                <a:cs typeface="Open Sans"/>
              </a:rPr>
              <a:t>2.</a:t>
            </a:r>
            <a:r>
              <a:rPr lang="ko-KR" altLang="en-US" sz="1600">
                <a:ea typeface="Open Sans"/>
                <a:cs typeface="Open Sans"/>
              </a:rPr>
              <a:t> 남은 시간초에 따라 여러 기능을 구현</a:t>
            </a:r>
            <a:endParaRPr lang="ko-KR" altLang="en-US" sz="1600">
              <a:ea typeface="Open Sans"/>
              <a:cs typeface="Open Sans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defRPr/>
            </a:pPr>
            <a:r>
              <a:rPr lang="ko-KR" altLang="en-US" sz="1600">
                <a:ea typeface="Open Sans"/>
                <a:cs typeface="Open Sans"/>
              </a:rPr>
              <a:t> </a:t>
            </a:r>
            <a:r>
              <a:rPr lang="en-US" altLang="ko-KR" sz="1600">
                <a:ea typeface="Open Sans"/>
                <a:cs typeface="Open Sans"/>
              </a:rPr>
              <a:t>-</a:t>
            </a:r>
            <a:r>
              <a:rPr lang="ko-KR" altLang="en-US" sz="1600">
                <a:ea typeface="Open Sans"/>
                <a:cs typeface="Open Sans"/>
              </a:rPr>
              <a:t>  </a:t>
            </a:r>
            <a:r>
              <a:rPr lang="en-US" altLang="ko-KR" sz="1600">
                <a:ea typeface="Open Sans"/>
                <a:cs typeface="Open Sans"/>
              </a:rPr>
              <a:t>30</a:t>
            </a:r>
            <a:r>
              <a:rPr lang="ko-KR" altLang="en-US" sz="1600">
                <a:ea typeface="Open Sans"/>
                <a:cs typeface="Open Sans"/>
              </a:rPr>
              <a:t>초경과 됐다는 메세지를 출력</a:t>
            </a:r>
            <a:endParaRPr lang="ko-KR" altLang="en-US" sz="1600">
              <a:ea typeface="Open Sans"/>
              <a:cs typeface="Open Sans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defRPr/>
            </a:pPr>
            <a:r>
              <a:rPr lang="ko-KR" altLang="en-US" sz="1600">
                <a:ea typeface="Open Sans"/>
                <a:cs typeface="Open Sans"/>
              </a:rPr>
              <a:t> </a:t>
            </a:r>
            <a:r>
              <a:rPr lang="en-US" altLang="ko-KR" sz="1600">
                <a:ea typeface="Open Sans"/>
                <a:cs typeface="Open Sans"/>
              </a:rPr>
              <a:t>-</a:t>
            </a:r>
            <a:r>
              <a:rPr lang="ko-KR" altLang="en-US" sz="1600">
                <a:ea typeface="Open Sans"/>
                <a:cs typeface="Open Sans"/>
              </a:rPr>
              <a:t>  </a:t>
            </a:r>
            <a:r>
              <a:rPr lang="en-US" altLang="ko-KR" sz="1600">
                <a:ea typeface="Open Sans"/>
                <a:cs typeface="Open Sans"/>
              </a:rPr>
              <a:t>10</a:t>
            </a:r>
            <a:r>
              <a:rPr lang="ko-KR" altLang="en-US" sz="1600">
                <a:ea typeface="Open Sans"/>
                <a:cs typeface="Open Sans"/>
              </a:rPr>
              <a:t>초남았을 때  글자색과 크기를 조정해 임박하다는 느낌을 주었음</a:t>
            </a:r>
            <a:endParaRPr lang="ko-KR" altLang="en-US" sz="1600">
              <a:ea typeface="Open Sans"/>
              <a:cs typeface="Open Sans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defRPr/>
            </a:pPr>
            <a:r>
              <a:rPr lang="ko-KR" altLang="en-US" sz="1600">
                <a:ea typeface="Open Sans"/>
                <a:cs typeface="Open Sans"/>
              </a:rPr>
              <a:t> </a:t>
            </a:r>
            <a:r>
              <a:rPr lang="en-US" altLang="ko-KR" sz="1600">
                <a:ea typeface="Open Sans"/>
                <a:cs typeface="Open Sans"/>
              </a:rPr>
              <a:t>-</a:t>
            </a:r>
            <a:r>
              <a:rPr lang="ko-KR" altLang="en-US" sz="1600">
                <a:ea typeface="Open Sans"/>
                <a:cs typeface="Open Sans"/>
              </a:rPr>
              <a:t>  시간안에 답을 맞추지 못했을 경우 사용자가 패배했음을     알리고 종료</a:t>
            </a:r>
            <a:endParaRPr lang="ko-KR" altLang="en-US" sz="1600">
              <a:ea typeface="Open Sans"/>
              <a:cs typeface="Open Sans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defRPr/>
            </a:pPr>
            <a:endParaRPr lang="ko-KR" altLang="en-US" sz="1200">
              <a:ea typeface="Open Sans"/>
              <a:cs typeface="Open Sans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defRPr/>
            </a:pPr>
            <a:endParaRPr lang="en-ID" sz="1200">
              <a:ea typeface="Open Sans"/>
              <a:cs typeface="Open Sans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5017" y="1127125"/>
            <a:ext cx="4356099" cy="5011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9697634" y="4910520"/>
            <a:ext cx="2005734" cy="1558860"/>
          </a:xfrm>
        </p:spPr>
        <p:txBody>
          <a:bodyPr/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9600" b="1">
                <a:solidFill>
                  <a:schemeClr val="tx1"/>
                </a:solidFill>
                <a:latin typeface="+mj-lt"/>
                <a:ea typeface="Open Sans"/>
                <a:cs typeface="Open Sans"/>
              </a:rPr>
              <a:t>04</a:t>
            </a:r>
            <a:endParaRPr lang="en-US" altLang="ko-KR" sz="9600" b="1">
              <a:solidFill>
                <a:schemeClr val="tx1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83853" y="509490"/>
            <a:ext cx="11363111" cy="5438011"/>
          </a:xfrm>
        </p:spPr>
        <p:txBody>
          <a:bodyPr/>
          <a:lstStyle/>
          <a:p>
            <a:pPr lvl="0">
              <a:defRPr/>
            </a:pPr>
            <a:endParaRPr lang="ko-KR" altLang="en-US" sz="66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6600">
                <a:solidFill>
                  <a:schemeClr val="accent1"/>
                </a:solidFill>
              </a:rPr>
              <a:t>       숫자야구</a:t>
            </a:r>
            <a:r>
              <a:rPr lang="en-US" altLang="ko-KR" sz="6600">
                <a:solidFill>
                  <a:schemeClr val="accent1"/>
                </a:solidFill>
              </a:rPr>
              <a:t> </a:t>
            </a:r>
            <a:r>
              <a:rPr lang="ko-KR" altLang="en-US" sz="6600">
                <a:solidFill>
                  <a:schemeClr val="accent1"/>
                </a:solidFill>
              </a:rPr>
              <a:t>이벤트처리</a:t>
            </a:r>
            <a:r>
              <a:rPr lang="ko-KR" altLang="en-US" sz="3000">
                <a:solidFill>
                  <a:schemeClr val="accent1"/>
                </a:solidFill>
              </a:rPr>
              <a:t>		</a:t>
            </a:r>
            <a:r>
              <a:rPr lang="en-US" altLang="ko-KR" sz="2000">
                <a:solidFill>
                  <a:schemeClr val="accent1"/>
                </a:solidFill>
              </a:rPr>
              <a:t>         </a:t>
            </a:r>
            <a:endParaRPr lang="en-US" altLang="ko-KR" sz="20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en-US" altLang="ko-KR" sz="1900">
                <a:solidFill>
                  <a:schemeClr val="tx1"/>
                </a:solidFill>
              </a:rPr>
              <a:t>(load, keyup, </a:t>
            </a:r>
            <a:r>
              <a:rPr lang="en-US" altLang="ko-KR" sz="1900" u="sng">
                <a:solidFill>
                  <a:schemeClr val="dk2"/>
                </a:solidFill>
              </a:rPr>
              <a:t>click</a:t>
            </a:r>
            <a:r>
              <a:rPr lang="en-US" altLang="ko-KR" sz="1900" u="sng">
                <a:solidFill>
                  <a:schemeClr val="tx1"/>
                </a:solidFill>
              </a:rPr>
              <a:t>)</a:t>
            </a:r>
            <a:endParaRPr lang="en-US" altLang="ko-KR" sz="1900" u="sng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900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숫자야구 이벤트처리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6790" y="1394701"/>
            <a:ext cx="2394075" cy="3464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3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게임시작 버튼 클릭</a:t>
            </a:r>
            <a:endParaRPr lang="ko-KR" altLang="en-US" sz="1700" spc="3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9" name="TextBox 34"/>
          <p:cNvSpPr txBox="1"/>
          <p:nvPr/>
        </p:nvSpPr>
        <p:spPr>
          <a:xfrm>
            <a:off x="727859" y="1843939"/>
            <a:ext cx="5243407" cy="32881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6"/>
              </a:buClr>
              <a:defRPr/>
            </a:pPr>
            <a:r>
              <a:rPr lang="en-US" altLang="ko-KR" sz="1400">
                <a:ea typeface="Open Sans"/>
                <a:cs typeface="Open Sans"/>
              </a:rPr>
              <a:t>1.</a:t>
            </a:r>
            <a:r>
              <a:rPr lang="ko-KR" altLang="en-US" sz="1400">
                <a:ea typeface="Open Sans"/>
                <a:cs typeface="Open Sans"/>
              </a:rPr>
              <a:t> 화면을 리로드 하지않고 재시작하는 방법을 택하였기에 비활성화된 태그들을  다시 활성화시켰다</a:t>
            </a:r>
            <a:r>
              <a:rPr lang="en-US" altLang="ko-KR" sz="1400">
                <a:ea typeface="Open Sans"/>
                <a:cs typeface="Open Sans"/>
              </a:rPr>
              <a:t>.</a:t>
            </a:r>
            <a:endParaRPr lang="en-US" altLang="ko-KR" sz="1400">
              <a:ea typeface="Open Sans"/>
              <a:cs typeface="Open Sans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  <a:defRPr/>
            </a:pPr>
            <a:endParaRPr lang="en-US" altLang="ko-KR" sz="1400">
              <a:ea typeface="Open Sans"/>
              <a:cs typeface="Open Sans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  <a:defRPr/>
            </a:pPr>
            <a:r>
              <a:rPr lang="en-US" altLang="ko-KR" sz="1400">
                <a:ea typeface="Open Sans"/>
                <a:cs typeface="Open Sans"/>
              </a:rPr>
              <a:t>2.</a:t>
            </a:r>
            <a:r>
              <a:rPr lang="ko-KR" altLang="en-US" sz="1400">
                <a:ea typeface="Open Sans"/>
                <a:cs typeface="Open Sans"/>
              </a:rPr>
              <a:t> 타이머값을 설정하고 스타일을 적용시켰다</a:t>
            </a:r>
            <a:r>
              <a:rPr lang="en-US" altLang="ko-KR" sz="1400">
                <a:ea typeface="Open Sans"/>
                <a:cs typeface="Open Sans"/>
              </a:rPr>
              <a:t>.</a:t>
            </a:r>
            <a:endParaRPr lang="en-US" altLang="ko-KR" sz="1400">
              <a:ea typeface="Open Sans"/>
              <a:cs typeface="Open Sans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  <a:defRPr/>
            </a:pPr>
            <a:endParaRPr lang="en-US" altLang="ko-KR" sz="1400">
              <a:ea typeface="Open Sans"/>
              <a:cs typeface="Open Sans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  <a:defRPr/>
            </a:pPr>
            <a:r>
              <a:rPr lang="en-US" altLang="ko-KR" sz="1400">
                <a:ea typeface="Open Sans"/>
                <a:cs typeface="Open Sans"/>
              </a:rPr>
              <a:t>3.</a:t>
            </a:r>
            <a:r>
              <a:rPr lang="ko-KR" altLang="en-US" sz="1400">
                <a:ea typeface="Open Sans"/>
                <a:cs typeface="Open Sans"/>
              </a:rPr>
              <a:t> </a:t>
            </a:r>
            <a:r>
              <a:rPr lang="en-US" altLang="ko-KR" sz="1400">
                <a:ea typeface="Open Sans"/>
                <a:cs typeface="Open Sans"/>
              </a:rPr>
              <a:t>3</a:t>
            </a:r>
            <a:r>
              <a:rPr lang="ko-KR" altLang="en-US" sz="1400">
                <a:ea typeface="Open Sans"/>
                <a:cs typeface="Open Sans"/>
              </a:rPr>
              <a:t>초의 여유를 가지고 시작하기위해 딜레이를 주는 타이머 함수를 실행하였다</a:t>
            </a:r>
            <a:r>
              <a:rPr lang="en-US" altLang="ko-KR" sz="1400">
                <a:ea typeface="Open Sans"/>
                <a:cs typeface="Open Sans"/>
              </a:rPr>
              <a:t>.</a:t>
            </a:r>
            <a:r>
              <a:rPr lang="ko-KR" altLang="en-US" sz="1400">
                <a:ea typeface="Open Sans"/>
                <a:cs typeface="Open Sans"/>
              </a:rPr>
              <a:t> </a:t>
            </a:r>
            <a:r>
              <a:rPr lang="en-US" altLang="ko-KR" sz="1400">
                <a:ea typeface="Open Sans"/>
                <a:cs typeface="Open Sans"/>
              </a:rPr>
              <a:t>(</a:t>
            </a:r>
            <a:r>
              <a:rPr lang="ko-KR" altLang="en-US" sz="1400">
                <a:ea typeface="Open Sans"/>
                <a:cs typeface="Open Sans"/>
              </a:rPr>
              <a:t>시스템이 숫자를 생각하는 느낌을 주었음</a:t>
            </a:r>
            <a:r>
              <a:rPr lang="en-US" altLang="ko-KR" sz="1400">
                <a:ea typeface="Open Sans"/>
                <a:cs typeface="Open Sans"/>
              </a:rPr>
              <a:t>)</a:t>
            </a:r>
            <a:endParaRPr lang="en-US" altLang="ko-KR" sz="1400">
              <a:ea typeface="Open Sans"/>
              <a:cs typeface="Open Sans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  <a:defRPr/>
            </a:pPr>
            <a:endParaRPr lang="en-US" altLang="ko-KR" sz="1400">
              <a:ea typeface="Open Sans"/>
              <a:cs typeface="Open Sans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  <a:defRPr/>
            </a:pPr>
            <a:r>
              <a:rPr lang="en-US" altLang="ko-KR" sz="1400">
                <a:ea typeface="Open Sans"/>
                <a:cs typeface="Open Sans"/>
              </a:rPr>
              <a:t>4.</a:t>
            </a:r>
            <a:r>
              <a:rPr lang="ko-KR" altLang="en-US" sz="1400">
                <a:ea typeface="Open Sans"/>
                <a:cs typeface="Open Sans"/>
              </a:rPr>
              <a:t> 딜레이 카운트가 </a:t>
            </a:r>
            <a:r>
              <a:rPr lang="en-US" altLang="ko-KR" sz="1400">
                <a:ea typeface="Open Sans"/>
                <a:cs typeface="Open Sans"/>
              </a:rPr>
              <a:t>0</a:t>
            </a:r>
            <a:r>
              <a:rPr lang="ko-KR" altLang="en-US" sz="1400">
                <a:ea typeface="Open Sans"/>
                <a:cs typeface="Open Sans"/>
              </a:rPr>
              <a:t>이 되면 게임시작함수를 실행하여 게임시작한다</a:t>
            </a:r>
            <a:r>
              <a:rPr lang="en-US" altLang="ko-KR" sz="1400">
                <a:ea typeface="Open Sans"/>
                <a:cs typeface="Open Sans"/>
              </a:rPr>
              <a:t>.</a:t>
            </a:r>
            <a:endParaRPr lang="en-US" altLang="ko-KR" sz="1400">
              <a:ea typeface="Open Sans"/>
              <a:cs typeface="Open Sans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6183" y="1201964"/>
            <a:ext cx="3810525" cy="4737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343</ep:Words>
  <ep:PresentationFormat>Widescreen</ep:PresentationFormat>
  <ep:Paragraphs>62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Custom Design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2016-11-04T05:31:34.000</dcterms:created>
  <dc:creator>Dz</dc:creator>
  <cp:lastModifiedBy>admin</cp:lastModifiedBy>
  <dcterms:modified xsi:type="dcterms:W3CDTF">2023-03-30T10:44:17.987</dcterms:modified>
  <cp:revision>294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