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Covered By Your Grace"/>
      <p:regular r:id="rId10"/>
    </p:embeddedFont>
    <p:embeddedFont>
      <p:font typeface="Permanent Marker"/>
      <p:regular r:id="rId11"/>
    </p:embeddedFont>
    <p:embeddedFont>
      <p:font typeface="Vast Shadow"/>
      <p:regular r:id="rId12"/>
    </p:embeddedFont>
    <p:embeddedFont>
      <p:font typeface="Frijole"/>
      <p:regular r:id="rId13"/>
    </p:embeddedFont>
    <p:embeddedFont>
      <p:font typeface="Holtwood One SC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ermanentMarker-regular.fntdata"/><Relationship Id="rId10" Type="http://schemas.openxmlformats.org/officeDocument/2006/relationships/font" Target="fonts/CoveredByYourGrace-regular.fntdata"/><Relationship Id="rId13" Type="http://schemas.openxmlformats.org/officeDocument/2006/relationships/font" Target="fonts/Frijole-regular.fntdata"/><Relationship Id="rId12" Type="http://schemas.openxmlformats.org/officeDocument/2006/relationships/font" Target="fonts/VastShad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HoltwoodOneS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11" Type="http://schemas.openxmlformats.org/officeDocument/2006/relationships/image" Target="../media/image2.png"/><Relationship Id="rId10" Type="http://schemas.openxmlformats.org/officeDocument/2006/relationships/image" Target="../media/image12.png"/><Relationship Id="rId12" Type="http://schemas.openxmlformats.org/officeDocument/2006/relationships/image" Target="../media/image1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6.png"/><Relationship Id="rId13" Type="http://schemas.openxmlformats.org/officeDocument/2006/relationships/image" Target="../media/image2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20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4.png"/><Relationship Id="rId13" Type="http://schemas.openxmlformats.org/officeDocument/2006/relationships/image" Target="../media/image26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83F0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73026" cy="51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775" y="2981750"/>
            <a:ext cx="4037975" cy="23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1850" y="3548550"/>
            <a:ext cx="1189350" cy="11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6350" y="3128525"/>
            <a:ext cx="1189350" cy="11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08325" y="2216300"/>
            <a:ext cx="1505450" cy="15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3105075" y="3053675"/>
            <a:ext cx="4703400" cy="24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1012275" y="2519525"/>
            <a:ext cx="5633625" cy="29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79075" y="3276656"/>
            <a:ext cx="3525300" cy="202804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subTitle"/>
          </p:nvPr>
        </p:nvSpPr>
        <p:spPr>
          <a:xfrm rot="668406">
            <a:off x="5407374" y="2496579"/>
            <a:ext cx="3850757" cy="68642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Team Roshambo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89388" y="197650"/>
            <a:ext cx="3079075" cy="307898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type="ctrTitle"/>
          </p:nvPr>
        </p:nvSpPr>
        <p:spPr>
          <a:xfrm>
            <a:off x="3105075" y="810350"/>
            <a:ext cx="2447700" cy="1189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500">
                <a:solidFill>
                  <a:srgbClr val="000000"/>
                </a:solidFill>
                <a:latin typeface="Holtwood One SC"/>
                <a:ea typeface="Holtwood One SC"/>
                <a:cs typeface="Holtwood One SC"/>
                <a:sym typeface="Holtwood One SC"/>
              </a:rPr>
              <a:t>Keep</a:t>
            </a:r>
            <a:r>
              <a:rPr lang="en-GB">
                <a:latin typeface="Frijole"/>
                <a:ea typeface="Frijole"/>
                <a:cs typeface="Frijole"/>
                <a:sym typeface="Frijole"/>
              </a:rPr>
              <a:t> 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621350" y="1598738"/>
            <a:ext cx="12924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solidFill>
                  <a:srgbClr val="990000"/>
                </a:solidFill>
                <a:latin typeface="Covered By Your Grace"/>
                <a:ea typeface="Covered By Your Grace"/>
                <a:cs typeface="Covered By Your Grace"/>
                <a:sym typeface="Covered By Your Grace"/>
              </a:rPr>
              <a:t>Warm</a:t>
            </a:r>
          </a:p>
        </p:txBody>
      </p:sp>
      <p:pic>
        <p:nvPicPr>
          <p:cNvPr descr="C--fakepath-handhand.png" id="66" name="Shape 66"/>
          <p:cNvPicPr preferRelativeResize="0"/>
          <p:nvPr/>
        </p:nvPicPr>
        <p:blipFill>
          <a:blip r:embed="rId12">
            <a:alphaModFix amt="54000"/>
          </a:blip>
          <a:stretch>
            <a:fillRect/>
          </a:stretch>
        </p:blipFill>
        <p:spPr>
          <a:xfrm rot="539717">
            <a:off x="1647103" y="3479802"/>
            <a:ext cx="1384970" cy="1042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-fakepath-handhand.png" id="67" name="Shape 67"/>
          <p:cNvPicPr preferRelativeResize="0"/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 flipH="1" rot="642908">
            <a:off x="5774478" y="3769290"/>
            <a:ext cx="1384971" cy="1042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-fakepath-handhand.png" id="68" name="Shape 68"/>
          <p:cNvPicPr preferRelativeResize="0"/>
          <p:nvPr/>
        </p:nvPicPr>
        <p:blipFill>
          <a:blip r:embed="rId12">
            <a:alphaModFix amt="45000"/>
          </a:blip>
          <a:stretch>
            <a:fillRect/>
          </a:stretch>
        </p:blipFill>
        <p:spPr>
          <a:xfrm rot="-707780">
            <a:off x="3951441" y="4567667"/>
            <a:ext cx="891809" cy="671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-fakepath-handhand.png" id="69" name="Shape 69"/>
          <p:cNvPicPr preferRelativeResize="0"/>
          <p:nvPr/>
        </p:nvPicPr>
        <p:blipFill>
          <a:blip r:embed="rId12">
            <a:alphaModFix amt="40000"/>
          </a:blip>
          <a:stretch>
            <a:fillRect/>
          </a:stretch>
        </p:blipFill>
        <p:spPr>
          <a:xfrm flipH="1" rot="1540010">
            <a:off x="5033192" y="4348620"/>
            <a:ext cx="623215" cy="469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-fakepath-handhand.png" id="70" name="Shape 70"/>
          <p:cNvPicPr preferRelativeResize="0"/>
          <p:nvPr/>
        </p:nvPicPr>
        <p:blipFill>
          <a:blip r:embed="rId12">
            <a:alphaModFix amt="54000"/>
          </a:blip>
          <a:stretch>
            <a:fillRect/>
          </a:stretch>
        </p:blipFill>
        <p:spPr>
          <a:xfrm rot="3210113">
            <a:off x="-767530" y="309692"/>
            <a:ext cx="3246999" cy="244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ackgroundX123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17725" cy="52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1979700" y="2207650"/>
            <a:ext cx="8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Vast Shadow"/>
              <a:ea typeface="Vast Shadow"/>
              <a:cs typeface="Vast Shadow"/>
              <a:sym typeface="Vast Shadow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1502550" y="2574325"/>
            <a:ext cx="172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Vast Shadow"/>
                <a:ea typeface="Vast Shadow"/>
                <a:cs typeface="Vast Shadow"/>
                <a:sym typeface="Vast Shadow"/>
              </a:rPr>
              <a:t>Multiplayer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502550" y="1768075"/>
            <a:ext cx="178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Vast Shadow"/>
                <a:ea typeface="Vast Shadow"/>
                <a:cs typeface="Vast Shadow"/>
                <a:sym typeface="Vast Shadow"/>
              </a:rPr>
              <a:t>Turn Based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502550" y="1017725"/>
            <a:ext cx="12819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Vast Shadow"/>
                <a:ea typeface="Vast Shadow"/>
                <a:cs typeface="Vast Shadow"/>
                <a:sym typeface="Vast Shadow"/>
              </a:rPr>
              <a:t>Survival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3203645" y="961825"/>
            <a:ext cx="4104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ky.PNG"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7825" y="0"/>
            <a:ext cx="30055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6">
            <a:alphaModFix amt="72000"/>
          </a:blip>
          <a:stretch>
            <a:fillRect/>
          </a:stretch>
        </p:blipFill>
        <p:spPr>
          <a:xfrm>
            <a:off x="3226047" y="1634950"/>
            <a:ext cx="57268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7">
            <a:alphaModFix amt="75000"/>
          </a:blip>
          <a:stretch>
            <a:fillRect/>
          </a:stretch>
        </p:blipFill>
        <p:spPr>
          <a:xfrm>
            <a:off x="3152101" y="2657888"/>
            <a:ext cx="306925" cy="4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8">
            <a:alphaModFix amt="74000"/>
          </a:blip>
          <a:stretch>
            <a:fillRect/>
          </a:stretch>
        </p:blipFill>
        <p:spPr>
          <a:xfrm>
            <a:off x="3510780" y="2657889"/>
            <a:ext cx="306925" cy="405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9">
            <a:alphaModFix/>
          </a:blip>
          <a:srcRect b="0" l="32752" r="18193" t="0"/>
          <a:stretch/>
        </p:blipFill>
        <p:spPr>
          <a:xfrm flipH="1">
            <a:off x="5683875" y="-712037"/>
            <a:ext cx="2806675" cy="57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10">
            <a:alphaModFix/>
          </a:blip>
          <a:srcRect b="0" l="32752" r="18193" t="0"/>
          <a:stretch/>
        </p:blipFill>
        <p:spPr>
          <a:xfrm>
            <a:off x="6244775" y="-775775"/>
            <a:ext cx="3159975" cy="59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11">
            <a:alphaModFix/>
          </a:blip>
          <a:srcRect b="0" l="32752" r="18193" t="0"/>
          <a:stretch/>
        </p:blipFill>
        <p:spPr>
          <a:xfrm flipH="1">
            <a:off x="7650300" y="-712037"/>
            <a:ext cx="3481700" cy="62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12">
            <a:alphaModFix/>
          </a:blip>
          <a:srcRect b="0" l="32752" r="18193" t="0"/>
          <a:stretch/>
        </p:blipFill>
        <p:spPr>
          <a:xfrm flipH="1">
            <a:off x="5821475" y="884238"/>
            <a:ext cx="2806675" cy="57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10">
            <a:alphaModFix/>
          </a:blip>
          <a:srcRect b="0" l="32752" r="18193" t="0"/>
          <a:stretch/>
        </p:blipFill>
        <p:spPr>
          <a:xfrm>
            <a:off x="6707825" y="1017725"/>
            <a:ext cx="3159975" cy="59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1727025" y="178875"/>
            <a:ext cx="188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Vast Shadow"/>
                <a:ea typeface="Vast Shadow"/>
                <a:cs typeface="Vast Shadow"/>
                <a:sym typeface="Vast Shadow"/>
              </a:rPr>
              <a:t>The Game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46250" y="3435250"/>
            <a:ext cx="1281900" cy="12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4294967295" type="ctrTitle"/>
          </p:nvPr>
        </p:nvSpPr>
        <p:spPr>
          <a:xfrm>
            <a:off x="7495163" y="3632600"/>
            <a:ext cx="2447700" cy="11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000000"/>
                </a:solidFill>
                <a:latin typeface="Holtwood One SC"/>
                <a:ea typeface="Holtwood One SC"/>
                <a:cs typeface="Holtwood One SC"/>
                <a:sym typeface="Holtwood One SC"/>
              </a:rPr>
              <a:t>Keep</a:t>
            </a:r>
            <a:r>
              <a:rPr lang="en-GB">
                <a:latin typeface="Frijole"/>
                <a:ea typeface="Frijole"/>
                <a:cs typeface="Frijole"/>
                <a:sym typeface="Frijole"/>
              </a:rPr>
              <a:t>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924250" y="3985246"/>
            <a:ext cx="5727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990000"/>
                </a:solidFill>
                <a:latin typeface="Covered By Your Grace"/>
                <a:ea typeface="Covered By Your Grace"/>
                <a:cs typeface="Covered By Your Grace"/>
                <a:sym typeface="Covered By Your Grace"/>
              </a:rPr>
              <a:t>Warm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ackgroundX123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17725" cy="52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979700" y="2207650"/>
            <a:ext cx="8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Vast Shadow"/>
              <a:ea typeface="Vast Shadow"/>
              <a:cs typeface="Vast Shadow"/>
              <a:sym typeface="Vast Shadow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502550" y="2574325"/>
            <a:ext cx="172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Vast Shadow"/>
                <a:ea typeface="Vast Shadow"/>
                <a:cs typeface="Vast Shadow"/>
                <a:sym typeface="Vast Shadow"/>
              </a:rPr>
              <a:t>Fire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502550" y="1768075"/>
            <a:ext cx="178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Vast Shadow"/>
                <a:ea typeface="Vast Shadow"/>
                <a:cs typeface="Vast Shadow"/>
                <a:sym typeface="Vast Shadow"/>
              </a:rPr>
              <a:t>Eating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502550" y="1017725"/>
            <a:ext cx="12819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Vast Shadow"/>
                <a:ea typeface="Vast Shadow"/>
                <a:cs typeface="Vast Shadow"/>
                <a:sym typeface="Vast Shadow"/>
              </a:rPr>
              <a:t>Traps</a:t>
            </a:r>
          </a:p>
        </p:txBody>
      </p:sp>
      <p:pic>
        <p:nvPicPr>
          <p:cNvPr descr="sky.PNG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7825" y="0"/>
            <a:ext cx="30055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 b="0" l="32752" r="18193" t="0"/>
          <a:stretch/>
        </p:blipFill>
        <p:spPr>
          <a:xfrm flipH="1">
            <a:off x="5683875" y="-712037"/>
            <a:ext cx="2806675" cy="57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 b="0" l="32752" r="18193" t="0"/>
          <a:stretch/>
        </p:blipFill>
        <p:spPr>
          <a:xfrm>
            <a:off x="6244775" y="-775775"/>
            <a:ext cx="3159975" cy="59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7">
            <a:alphaModFix/>
          </a:blip>
          <a:srcRect b="0" l="32752" r="18193" t="0"/>
          <a:stretch/>
        </p:blipFill>
        <p:spPr>
          <a:xfrm flipH="1">
            <a:off x="7650300" y="-712037"/>
            <a:ext cx="3481700" cy="62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8">
            <a:alphaModFix/>
          </a:blip>
          <a:srcRect b="0" l="32752" r="18193" t="0"/>
          <a:stretch/>
        </p:blipFill>
        <p:spPr>
          <a:xfrm flipH="1">
            <a:off x="5821475" y="884238"/>
            <a:ext cx="2806675" cy="57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6">
            <a:alphaModFix/>
          </a:blip>
          <a:srcRect b="0" l="32752" r="18193" t="0"/>
          <a:stretch/>
        </p:blipFill>
        <p:spPr>
          <a:xfrm>
            <a:off x="6707825" y="1017725"/>
            <a:ext cx="3159975" cy="59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1727025" y="178875"/>
            <a:ext cx="188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Vast Shadow"/>
                <a:ea typeface="Vast Shadow"/>
                <a:cs typeface="Vast Shadow"/>
                <a:sym typeface="Vast Shadow"/>
              </a:rPr>
              <a:t>Best Stuff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46250" y="3435250"/>
            <a:ext cx="1281900" cy="12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idx="4294967295" type="ctrTitle"/>
          </p:nvPr>
        </p:nvSpPr>
        <p:spPr>
          <a:xfrm>
            <a:off x="7495163" y="3632600"/>
            <a:ext cx="2447700" cy="11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000000"/>
                </a:solidFill>
                <a:latin typeface="Holtwood One SC"/>
                <a:ea typeface="Holtwood One SC"/>
                <a:cs typeface="Holtwood One SC"/>
                <a:sym typeface="Holtwood One SC"/>
              </a:rPr>
              <a:t>Keep</a:t>
            </a:r>
            <a:r>
              <a:rPr lang="en-GB">
                <a:latin typeface="Frijole"/>
                <a:ea typeface="Frijole"/>
                <a:cs typeface="Frijole"/>
                <a:sym typeface="Frijole"/>
              </a:rPr>
              <a:t>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924250" y="3985246"/>
            <a:ext cx="5727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990000"/>
                </a:solidFill>
                <a:latin typeface="Covered By Your Grace"/>
                <a:ea typeface="Covered By Your Grace"/>
                <a:cs typeface="Covered By Your Grace"/>
                <a:sym typeface="Covered By Your Grace"/>
              </a:rPr>
              <a:t>Warm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10">
            <a:alphaModFix amt="71000"/>
          </a:blip>
          <a:stretch>
            <a:fillRect/>
          </a:stretch>
        </p:blipFill>
        <p:spPr>
          <a:xfrm>
            <a:off x="3019206" y="1017726"/>
            <a:ext cx="572700" cy="572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11">
            <a:alphaModFix amt="72000"/>
          </a:blip>
          <a:stretch>
            <a:fillRect/>
          </a:stretch>
        </p:blipFill>
        <p:spPr>
          <a:xfrm rot="1502988">
            <a:off x="2938075" y="1796037"/>
            <a:ext cx="572699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12">
            <a:alphaModFix amt="67000"/>
          </a:blip>
          <a:stretch>
            <a:fillRect/>
          </a:stretch>
        </p:blipFill>
        <p:spPr>
          <a:xfrm>
            <a:off x="2975125" y="2518420"/>
            <a:ext cx="498601" cy="68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 rot="-334982">
            <a:off x="4870242" y="415621"/>
            <a:ext cx="1501724" cy="1776922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rot="-394271">
            <a:off x="4968226" y="563248"/>
            <a:ext cx="1281922" cy="1281922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-247743">
            <a:off x="5144850" y="783575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 rot="1621240">
            <a:off x="6776504" y="1166041"/>
            <a:ext cx="1501612" cy="1776792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1785092">
            <a:off x="6941350" y="1326025"/>
            <a:ext cx="1281639" cy="1281639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1565720">
            <a:off x="7065610" y="1428617"/>
            <a:ext cx="1033132" cy="107646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 rot="264786">
            <a:off x="5284125" y="2724612"/>
            <a:ext cx="1282703" cy="1476461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rot="225802">
            <a:off x="5418120" y="2873415"/>
            <a:ext cx="1014688" cy="99756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300675" y="2841200"/>
            <a:ext cx="1018600" cy="7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ackgroundX123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17725" cy="52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979700" y="2207650"/>
            <a:ext cx="8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Vast Shadow"/>
              <a:ea typeface="Vast Shadow"/>
              <a:cs typeface="Vast Shadow"/>
              <a:sym typeface="Vast Shadow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1328975" y="878250"/>
            <a:ext cx="188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Vast Shadow"/>
                <a:ea typeface="Vast Shadow"/>
                <a:cs typeface="Vast Shadow"/>
                <a:sym typeface="Vast Shadow"/>
              </a:rPr>
              <a:t>Fine Canadian Art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705475" y="3985250"/>
            <a:ext cx="24477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Vast Shadow"/>
                <a:ea typeface="Vast Shadow"/>
                <a:cs typeface="Vast Shadow"/>
                <a:sym typeface="Vast Shadow"/>
              </a:rPr>
              <a:t>Over 5 Songs</a:t>
            </a:r>
          </a:p>
        </p:txBody>
      </p:sp>
      <p:pic>
        <p:nvPicPr>
          <p:cNvPr descr="sky.PNG"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7825" y="0"/>
            <a:ext cx="30055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5">
            <a:alphaModFix/>
          </a:blip>
          <a:srcRect b="0" l="32752" r="18193" t="0"/>
          <a:stretch/>
        </p:blipFill>
        <p:spPr>
          <a:xfrm flipH="1">
            <a:off x="5683875" y="-712037"/>
            <a:ext cx="2806675" cy="57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6">
            <a:alphaModFix/>
          </a:blip>
          <a:srcRect b="0" l="32752" r="18193" t="0"/>
          <a:stretch/>
        </p:blipFill>
        <p:spPr>
          <a:xfrm>
            <a:off x="6244775" y="-775775"/>
            <a:ext cx="3159975" cy="59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7">
            <a:alphaModFix/>
          </a:blip>
          <a:srcRect b="0" l="32752" r="18193" t="0"/>
          <a:stretch/>
        </p:blipFill>
        <p:spPr>
          <a:xfrm flipH="1">
            <a:off x="7650300" y="-712037"/>
            <a:ext cx="3481700" cy="62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8">
            <a:alphaModFix/>
          </a:blip>
          <a:srcRect b="0" l="32752" r="18193" t="0"/>
          <a:stretch/>
        </p:blipFill>
        <p:spPr>
          <a:xfrm flipH="1">
            <a:off x="5821475" y="884238"/>
            <a:ext cx="2806675" cy="57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6">
            <a:alphaModFix/>
          </a:blip>
          <a:srcRect b="0" l="32752" r="18193" t="0"/>
          <a:stretch/>
        </p:blipFill>
        <p:spPr>
          <a:xfrm>
            <a:off x="6707825" y="1017725"/>
            <a:ext cx="3159975" cy="59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1640775" y="141900"/>
            <a:ext cx="188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Vast Shadow"/>
                <a:ea typeface="Vast Shadow"/>
                <a:cs typeface="Vast Shadow"/>
                <a:sym typeface="Vast Shadow"/>
              </a:rPr>
              <a:t>Style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46250" y="3435250"/>
            <a:ext cx="1281900" cy="12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idx="4294967295" type="ctrTitle"/>
          </p:nvPr>
        </p:nvSpPr>
        <p:spPr>
          <a:xfrm>
            <a:off x="7495163" y="3632600"/>
            <a:ext cx="2447700" cy="11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000000"/>
                </a:solidFill>
                <a:latin typeface="Holtwood One SC"/>
                <a:ea typeface="Holtwood One SC"/>
                <a:cs typeface="Holtwood One SC"/>
                <a:sym typeface="Holtwood One SC"/>
              </a:rPr>
              <a:t>Keep</a:t>
            </a:r>
            <a:r>
              <a:rPr lang="en-GB">
                <a:latin typeface="Frijole"/>
                <a:ea typeface="Frijole"/>
                <a:cs typeface="Frijole"/>
                <a:sym typeface="Frijole"/>
              </a:rPr>
              <a:t> 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7924250" y="3985246"/>
            <a:ext cx="5727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990000"/>
                </a:solidFill>
                <a:latin typeface="Covered By Your Grace"/>
                <a:ea typeface="Covered By Your Grace"/>
                <a:cs typeface="Covered By Your Grace"/>
                <a:sym typeface="Covered By Your Grace"/>
              </a:rPr>
              <a:t>Warm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91912" y="1853050"/>
            <a:ext cx="1201777" cy="128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05900" y="1503700"/>
            <a:ext cx="782425" cy="782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-fakepath-handhand.png" id="148" name="Shape 148"/>
          <p:cNvPicPr preferRelativeResize="0"/>
          <p:nvPr/>
        </p:nvPicPr>
        <p:blipFill>
          <a:blip r:embed="rId12">
            <a:alphaModFix amt="76000"/>
          </a:blip>
          <a:stretch>
            <a:fillRect/>
          </a:stretch>
        </p:blipFill>
        <p:spPr>
          <a:xfrm rot="-9932424">
            <a:off x="4097237" y="1894926"/>
            <a:ext cx="2021575" cy="152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4584325" y="2411900"/>
            <a:ext cx="1047300" cy="4842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4507075" y="2369600"/>
            <a:ext cx="120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000">
                <a:latin typeface="Vast Shadow"/>
                <a:ea typeface="Vast Shadow"/>
                <a:cs typeface="Vast Shadow"/>
                <a:sym typeface="Vast Shadow"/>
              </a:rPr>
              <a:t>Hand Crafted Sfx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ackgroundX123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17725" cy="52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1979700" y="2207650"/>
            <a:ext cx="8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Vast Shadow"/>
              <a:ea typeface="Vast Shadow"/>
              <a:cs typeface="Vast Shadow"/>
              <a:sym typeface="Vast Shadow"/>
            </a:endParaRPr>
          </a:p>
        </p:txBody>
      </p:sp>
      <p:pic>
        <p:nvPicPr>
          <p:cNvPr descr="sky.PNG"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7825" y="0"/>
            <a:ext cx="30055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5">
            <a:alphaModFix/>
          </a:blip>
          <a:srcRect b="0" l="32752" r="18193" t="0"/>
          <a:stretch/>
        </p:blipFill>
        <p:spPr>
          <a:xfrm flipH="1">
            <a:off x="5683875" y="-712037"/>
            <a:ext cx="2806675" cy="57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6">
            <a:alphaModFix/>
          </a:blip>
          <a:srcRect b="0" l="32752" r="18193" t="0"/>
          <a:stretch/>
        </p:blipFill>
        <p:spPr>
          <a:xfrm>
            <a:off x="6244775" y="-775775"/>
            <a:ext cx="3159975" cy="59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7">
            <a:alphaModFix/>
          </a:blip>
          <a:srcRect b="0" l="32752" r="18193" t="0"/>
          <a:stretch/>
        </p:blipFill>
        <p:spPr>
          <a:xfrm flipH="1">
            <a:off x="7650300" y="-712037"/>
            <a:ext cx="3481700" cy="62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8">
            <a:alphaModFix/>
          </a:blip>
          <a:srcRect b="0" l="32752" r="18193" t="0"/>
          <a:stretch/>
        </p:blipFill>
        <p:spPr>
          <a:xfrm flipH="1">
            <a:off x="5821475" y="884238"/>
            <a:ext cx="2806675" cy="57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6">
            <a:alphaModFix/>
          </a:blip>
          <a:srcRect b="0" l="32752" r="18193" t="0"/>
          <a:stretch/>
        </p:blipFill>
        <p:spPr>
          <a:xfrm>
            <a:off x="6707825" y="1017725"/>
            <a:ext cx="3159975" cy="59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1640775" y="141900"/>
            <a:ext cx="188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Vast Shadow"/>
                <a:ea typeface="Vast Shadow"/>
                <a:cs typeface="Vast Shadow"/>
                <a:sym typeface="Vast Shadow"/>
              </a:rPr>
              <a:t>Finale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46250" y="3435250"/>
            <a:ext cx="1281900" cy="12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4294967295" type="ctrTitle"/>
          </p:nvPr>
        </p:nvSpPr>
        <p:spPr>
          <a:xfrm>
            <a:off x="7495163" y="3632600"/>
            <a:ext cx="2447700" cy="11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000000"/>
                </a:solidFill>
                <a:latin typeface="Holtwood One SC"/>
                <a:ea typeface="Holtwood One SC"/>
                <a:cs typeface="Holtwood One SC"/>
                <a:sym typeface="Holtwood One SC"/>
              </a:rPr>
              <a:t>Keep</a:t>
            </a:r>
            <a:r>
              <a:rPr lang="en-GB">
                <a:latin typeface="Frijole"/>
                <a:ea typeface="Frijole"/>
                <a:cs typeface="Frijole"/>
                <a:sym typeface="Frijole"/>
              </a:rPr>
              <a:t> 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7924250" y="3985246"/>
            <a:ext cx="5727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990000"/>
                </a:solidFill>
                <a:latin typeface="Covered By Your Grace"/>
                <a:ea typeface="Covered By Your Grace"/>
                <a:cs typeface="Covered By Your Grace"/>
                <a:sym typeface="Covered By Your Grace"/>
              </a:rPr>
              <a:t>Warm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720725" y="1314025"/>
            <a:ext cx="172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Vast Shadow"/>
                <a:ea typeface="Vast Shadow"/>
                <a:cs typeface="Vast Shadow"/>
                <a:sym typeface="Vast Shadow"/>
              </a:rPr>
              <a:t>Prototype...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246325" y="1886725"/>
            <a:ext cx="12015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5000">
                <a:latin typeface="Vast Shadow"/>
                <a:ea typeface="Vast Shadow"/>
                <a:cs typeface="Vast Shadow"/>
                <a:sym typeface="Vast Shadow"/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