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4749" t="3014" r="2814" b="3562"/>
          <a:stretch>
            <a:fillRect/>
          </a:stretch>
        </p:blipFill>
        <p:spPr>
          <a:xfrm>
            <a:off x="3260090" y="1286510"/>
            <a:ext cx="6675120" cy="4330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sjming</dc:creator>
  <cp:lastModifiedBy>sjming</cp:lastModifiedBy>
  <cp:revision>4</cp:revision>
  <dcterms:created xsi:type="dcterms:W3CDTF">2019-04-23T14:00:50Z</dcterms:created>
  <dcterms:modified xsi:type="dcterms:W3CDTF">2019-04-23T14:00:50Z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