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9" r:id="rId3"/>
    <p:sldId id="296" r:id="rId4"/>
    <p:sldId id="297" r:id="rId5"/>
    <p:sldId id="285" r:id="rId6"/>
    <p:sldId id="295" r:id="rId7"/>
    <p:sldId id="290" r:id="rId8"/>
    <p:sldId id="291" r:id="rId9"/>
    <p:sldId id="292" r:id="rId10"/>
    <p:sldId id="293" r:id="rId11"/>
    <p:sldId id="284" r:id="rId12"/>
  </p:sldIdLst>
  <p:sldSz cx="9144000" cy="5143500" type="screen16x9"/>
  <p:notesSz cx="6858000" cy="9144000"/>
  <p:embeddedFontLst>
    <p:embeddedFont>
      <p:font typeface="Roboto" panose="020B0604020202020204" charset="0"/>
      <p:regular r:id="rId14"/>
      <p:bold r:id="rId15"/>
      <p:italic r:id="rId16"/>
      <p:boldItalic r:id="rId17"/>
    </p:embeddedFont>
    <p:embeddedFont>
      <p:font typeface="Unna" panose="020B0604020202020204" charset="0"/>
      <p:regular r:id="rId18"/>
      <p:bold r:id="rId19"/>
      <p:italic r:id="rId20"/>
      <p:boldItalic r:id="rId21"/>
    </p:embeddedFont>
    <p:embeddedFont>
      <p:font typeface="Raleway"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1" roundtripDataSignature="AMtx7miNtMrMZs8UrfWeB3OCVwUcWF7r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89C12A-323F-4024-AAC6-C2AFDB080C1E}">
  <a:tblStyle styleId="{7989C12A-323F-4024-AAC6-C2AFDB080C1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2479" autoAdjust="0"/>
  </p:normalViewPr>
  <p:slideViewPr>
    <p:cSldViewPr snapToGrid="0">
      <p:cViewPr varScale="1">
        <p:scale>
          <a:sx n="79" d="100"/>
          <a:sy n="79" d="100"/>
        </p:scale>
        <p:origin x="8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51"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8.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14847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35091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69147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20072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38322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35386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94863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232590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text">
  <p:cSld name="CUSTOM_2_1_1_1">
    <p:bg>
      <p:bgPr>
        <a:solidFill>
          <a:schemeClr val="dk1"/>
        </a:solidFill>
        <a:effectLst/>
      </p:bgPr>
    </p:bg>
    <p:spTree>
      <p:nvGrpSpPr>
        <p:cNvPr id="1" name="Shape 8"/>
        <p:cNvGrpSpPr/>
        <p:nvPr/>
      </p:nvGrpSpPr>
      <p:grpSpPr>
        <a:xfrm>
          <a:off x="0" y="0"/>
          <a:ext cx="0" cy="0"/>
          <a:chOff x="0" y="0"/>
          <a:chExt cx="0" cy="0"/>
        </a:xfrm>
      </p:grpSpPr>
      <p:pic>
        <p:nvPicPr>
          <p:cNvPr id="9" name="Google Shape;9;p31"/>
          <p:cNvPicPr preferRelativeResize="0"/>
          <p:nvPr/>
        </p:nvPicPr>
        <p:blipFill rotWithShape="1">
          <a:blip r:embed="rId2">
            <a:alphaModFix/>
          </a:blip>
          <a:srcRect/>
          <a:stretch/>
        </p:blipFill>
        <p:spPr>
          <a:xfrm>
            <a:off x="-27538" y="-28787"/>
            <a:ext cx="9199075" cy="5201074"/>
          </a:xfrm>
          <a:prstGeom prst="rect">
            <a:avLst/>
          </a:prstGeom>
          <a:noFill/>
          <a:ln>
            <a:noFill/>
          </a:ln>
        </p:spPr>
      </p:pic>
      <p:pic>
        <p:nvPicPr>
          <p:cNvPr id="10" name="Google Shape;10;p31"/>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1" name="Google Shape;11;p31"/>
          <p:cNvSpPr txBox="1">
            <a:spLocks noGrp="1"/>
          </p:cNvSpPr>
          <p:nvPr>
            <p:ph type="title"/>
          </p:nvPr>
        </p:nvSpPr>
        <p:spPr>
          <a:xfrm>
            <a:off x="2833050" y="1425500"/>
            <a:ext cx="3477900" cy="97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8300"/>
              <a:buNone/>
              <a:defRPr sz="8300"/>
            </a:lvl1pPr>
            <a:lvl2pPr lvl="1" algn="ctr">
              <a:lnSpc>
                <a:spcPct val="100000"/>
              </a:lnSpc>
              <a:spcBef>
                <a:spcPts val="0"/>
              </a:spcBef>
              <a:spcAft>
                <a:spcPts val="0"/>
              </a:spcAft>
              <a:buSzPts val="8300"/>
              <a:buNone/>
              <a:defRPr sz="8300"/>
            </a:lvl2pPr>
            <a:lvl3pPr lvl="2" algn="ctr">
              <a:lnSpc>
                <a:spcPct val="100000"/>
              </a:lnSpc>
              <a:spcBef>
                <a:spcPts val="0"/>
              </a:spcBef>
              <a:spcAft>
                <a:spcPts val="0"/>
              </a:spcAft>
              <a:buSzPts val="8300"/>
              <a:buNone/>
              <a:defRPr sz="8300"/>
            </a:lvl3pPr>
            <a:lvl4pPr lvl="3" algn="ctr">
              <a:lnSpc>
                <a:spcPct val="100000"/>
              </a:lnSpc>
              <a:spcBef>
                <a:spcPts val="0"/>
              </a:spcBef>
              <a:spcAft>
                <a:spcPts val="0"/>
              </a:spcAft>
              <a:buSzPts val="8300"/>
              <a:buNone/>
              <a:defRPr sz="8300"/>
            </a:lvl4pPr>
            <a:lvl5pPr lvl="4" algn="ctr">
              <a:lnSpc>
                <a:spcPct val="100000"/>
              </a:lnSpc>
              <a:spcBef>
                <a:spcPts val="0"/>
              </a:spcBef>
              <a:spcAft>
                <a:spcPts val="0"/>
              </a:spcAft>
              <a:buSzPts val="8300"/>
              <a:buNone/>
              <a:defRPr sz="8300"/>
            </a:lvl5pPr>
            <a:lvl6pPr lvl="5" algn="ctr">
              <a:lnSpc>
                <a:spcPct val="100000"/>
              </a:lnSpc>
              <a:spcBef>
                <a:spcPts val="0"/>
              </a:spcBef>
              <a:spcAft>
                <a:spcPts val="0"/>
              </a:spcAft>
              <a:buSzPts val="8300"/>
              <a:buNone/>
              <a:defRPr sz="8300"/>
            </a:lvl6pPr>
            <a:lvl7pPr lvl="6" algn="ctr">
              <a:lnSpc>
                <a:spcPct val="100000"/>
              </a:lnSpc>
              <a:spcBef>
                <a:spcPts val="0"/>
              </a:spcBef>
              <a:spcAft>
                <a:spcPts val="0"/>
              </a:spcAft>
              <a:buSzPts val="8300"/>
              <a:buNone/>
              <a:defRPr sz="8300"/>
            </a:lvl7pPr>
            <a:lvl8pPr lvl="7" algn="ctr">
              <a:lnSpc>
                <a:spcPct val="100000"/>
              </a:lnSpc>
              <a:spcBef>
                <a:spcPts val="0"/>
              </a:spcBef>
              <a:spcAft>
                <a:spcPts val="0"/>
              </a:spcAft>
              <a:buSzPts val="8300"/>
              <a:buNone/>
              <a:defRPr sz="8300"/>
            </a:lvl8pPr>
            <a:lvl9pPr lvl="8" algn="ctr">
              <a:lnSpc>
                <a:spcPct val="100000"/>
              </a:lnSpc>
              <a:spcBef>
                <a:spcPts val="0"/>
              </a:spcBef>
              <a:spcAft>
                <a:spcPts val="0"/>
              </a:spcAft>
              <a:buSzPts val="8300"/>
              <a:buNone/>
              <a:defRPr sz="8300"/>
            </a:lvl9pPr>
          </a:lstStyle>
          <a:p>
            <a:endParaRPr/>
          </a:p>
        </p:txBody>
      </p:sp>
      <p:sp>
        <p:nvSpPr>
          <p:cNvPr id="12" name="Google Shape;12;p31"/>
          <p:cNvSpPr txBox="1">
            <a:spLocks noGrp="1"/>
          </p:cNvSpPr>
          <p:nvPr>
            <p:ph type="subTitle" idx="1"/>
          </p:nvPr>
        </p:nvSpPr>
        <p:spPr>
          <a:xfrm>
            <a:off x="3095550" y="2631988"/>
            <a:ext cx="2952900" cy="1008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700"/>
              <a:buNone/>
              <a:defRPr sz="1700"/>
            </a:lvl1pPr>
            <a:lvl2pPr lvl="1" algn="ctr">
              <a:lnSpc>
                <a:spcPct val="100000"/>
              </a:lnSpc>
              <a:spcBef>
                <a:spcPts val="0"/>
              </a:spcBef>
              <a:spcAft>
                <a:spcPts val="0"/>
              </a:spcAft>
              <a:buSzPts val="1700"/>
              <a:buNone/>
              <a:defRPr sz="1700"/>
            </a:lvl2pPr>
            <a:lvl3pPr lvl="2" algn="ctr">
              <a:lnSpc>
                <a:spcPct val="100000"/>
              </a:lnSpc>
              <a:spcBef>
                <a:spcPts val="0"/>
              </a:spcBef>
              <a:spcAft>
                <a:spcPts val="0"/>
              </a:spcAft>
              <a:buSzPts val="1700"/>
              <a:buNone/>
              <a:defRPr sz="1700"/>
            </a:lvl3pPr>
            <a:lvl4pPr lvl="3" algn="ctr">
              <a:lnSpc>
                <a:spcPct val="100000"/>
              </a:lnSpc>
              <a:spcBef>
                <a:spcPts val="0"/>
              </a:spcBef>
              <a:spcAft>
                <a:spcPts val="0"/>
              </a:spcAft>
              <a:buSzPts val="1700"/>
              <a:buNone/>
              <a:defRPr sz="1700"/>
            </a:lvl4pPr>
            <a:lvl5pPr lvl="4" algn="ctr">
              <a:lnSpc>
                <a:spcPct val="100000"/>
              </a:lnSpc>
              <a:spcBef>
                <a:spcPts val="0"/>
              </a:spcBef>
              <a:spcAft>
                <a:spcPts val="0"/>
              </a:spcAft>
              <a:buSzPts val="1700"/>
              <a:buNone/>
              <a:defRPr sz="1700"/>
            </a:lvl5pPr>
            <a:lvl6pPr lvl="5" algn="ctr">
              <a:lnSpc>
                <a:spcPct val="100000"/>
              </a:lnSpc>
              <a:spcBef>
                <a:spcPts val="0"/>
              </a:spcBef>
              <a:spcAft>
                <a:spcPts val="0"/>
              </a:spcAft>
              <a:buSzPts val="1700"/>
              <a:buNone/>
              <a:defRPr sz="1700"/>
            </a:lvl6pPr>
            <a:lvl7pPr lvl="6" algn="ctr">
              <a:lnSpc>
                <a:spcPct val="100000"/>
              </a:lnSpc>
              <a:spcBef>
                <a:spcPts val="0"/>
              </a:spcBef>
              <a:spcAft>
                <a:spcPts val="0"/>
              </a:spcAft>
              <a:buSzPts val="1700"/>
              <a:buNone/>
              <a:defRPr sz="1700"/>
            </a:lvl7pPr>
            <a:lvl8pPr lvl="7" algn="ctr">
              <a:lnSpc>
                <a:spcPct val="100000"/>
              </a:lnSpc>
              <a:spcBef>
                <a:spcPts val="0"/>
              </a:spcBef>
              <a:spcAft>
                <a:spcPts val="0"/>
              </a:spcAft>
              <a:buSzPts val="1700"/>
              <a:buNone/>
              <a:defRPr sz="1700"/>
            </a:lvl8pPr>
            <a:lvl9pPr lvl="8" algn="ctr">
              <a:lnSpc>
                <a:spcPct val="100000"/>
              </a:lnSpc>
              <a:spcBef>
                <a:spcPts val="0"/>
              </a:spcBef>
              <a:spcAft>
                <a:spcPts val="0"/>
              </a:spcAft>
              <a:buSzPts val="1700"/>
              <a:buNone/>
              <a:defRPr sz="17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28"/>
        <p:cNvGrpSpPr/>
        <p:nvPr/>
      </p:nvGrpSpPr>
      <p:grpSpPr>
        <a:xfrm>
          <a:off x="0" y="0"/>
          <a:ext cx="0" cy="0"/>
          <a:chOff x="0" y="0"/>
          <a:chExt cx="0" cy="0"/>
        </a:xfrm>
      </p:grpSpPr>
      <p:pic>
        <p:nvPicPr>
          <p:cNvPr id="29" name="Google Shape;29;p34"/>
          <p:cNvPicPr preferRelativeResize="0"/>
          <p:nvPr/>
        </p:nvPicPr>
        <p:blipFill rotWithShape="1">
          <a:blip r:embed="rId2">
            <a:alphaModFix/>
          </a:blip>
          <a:srcRect/>
          <a:stretch/>
        </p:blipFill>
        <p:spPr>
          <a:xfrm>
            <a:off x="-27538" y="-28787"/>
            <a:ext cx="9199075" cy="5201074"/>
          </a:xfrm>
          <a:prstGeom prst="rect">
            <a:avLst/>
          </a:prstGeom>
          <a:noFill/>
          <a:ln>
            <a:noFill/>
          </a:ln>
        </p:spPr>
      </p:pic>
      <p:pic>
        <p:nvPicPr>
          <p:cNvPr id="30" name="Google Shape;30;p34"/>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31" name="Google Shape;31;p34"/>
          <p:cNvSpPr txBox="1">
            <a:spLocks noGrp="1"/>
          </p:cNvSpPr>
          <p:nvPr>
            <p:ph type="ctrTitle"/>
          </p:nvPr>
        </p:nvSpPr>
        <p:spPr>
          <a:xfrm>
            <a:off x="1834500" y="1097773"/>
            <a:ext cx="5475000" cy="2255400"/>
          </a:xfrm>
          <a:prstGeom prst="rect">
            <a:avLst/>
          </a:prstGeom>
          <a:noFill/>
          <a:ln>
            <a:noFill/>
          </a:ln>
        </p:spPr>
        <p:txBody>
          <a:bodyPr spcFirstLastPara="1" wrap="square" lIns="91425" tIns="91425" rIns="91425" bIns="91425" anchor="b" anchorCtr="0">
            <a:noAutofit/>
          </a:bodyPr>
          <a:lstStyle>
            <a:lvl1pPr lvl="0" algn="ctr">
              <a:lnSpc>
                <a:spcPct val="80000"/>
              </a:lnSpc>
              <a:spcBef>
                <a:spcPts val="0"/>
              </a:spcBef>
              <a:spcAft>
                <a:spcPts val="0"/>
              </a:spcAft>
              <a:buSzPts val="5300"/>
              <a:buNone/>
              <a:defRPr sz="5300"/>
            </a:lvl1pPr>
            <a:lvl2pPr lvl="1" algn="ctr">
              <a:lnSpc>
                <a:spcPct val="80000"/>
              </a:lnSpc>
              <a:spcBef>
                <a:spcPts val="0"/>
              </a:spcBef>
              <a:spcAft>
                <a:spcPts val="0"/>
              </a:spcAft>
              <a:buSzPts val="5300"/>
              <a:buNone/>
              <a:defRPr sz="5300"/>
            </a:lvl2pPr>
            <a:lvl3pPr lvl="2" algn="ctr">
              <a:lnSpc>
                <a:spcPct val="80000"/>
              </a:lnSpc>
              <a:spcBef>
                <a:spcPts val="0"/>
              </a:spcBef>
              <a:spcAft>
                <a:spcPts val="0"/>
              </a:spcAft>
              <a:buSzPts val="5300"/>
              <a:buNone/>
              <a:defRPr sz="5300"/>
            </a:lvl3pPr>
            <a:lvl4pPr lvl="3" algn="ctr">
              <a:lnSpc>
                <a:spcPct val="80000"/>
              </a:lnSpc>
              <a:spcBef>
                <a:spcPts val="0"/>
              </a:spcBef>
              <a:spcAft>
                <a:spcPts val="0"/>
              </a:spcAft>
              <a:buSzPts val="5300"/>
              <a:buNone/>
              <a:defRPr sz="5300"/>
            </a:lvl4pPr>
            <a:lvl5pPr lvl="4" algn="ctr">
              <a:lnSpc>
                <a:spcPct val="80000"/>
              </a:lnSpc>
              <a:spcBef>
                <a:spcPts val="0"/>
              </a:spcBef>
              <a:spcAft>
                <a:spcPts val="0"/>
              </a:spcAft>
              <a:buSzPts val="5300"/>
              <a:buNone/>
              <a:defRPr sz="5300"/>
            </a:lvl5pPr>
            <a:lvl6pPr lvl="5" algn="ctr">
              <a:lnSpc>
                <a:spcPct val="80000"/>
              </a:lnSpc>
              <a:spcBef>
                <a:spcPts val="0"/>
              </a:spcBef>
              <a:spcAft>
                <a:spcPts val="0"/>
              </a:spcAft>
              <a:buSzPts val="5300"/>
              <a:buNone/>
              <a:defRPr sz="5300"/>
            </a:lvl6pPr>
            <a:lvl7pPr lvl="6" algn="ctr">
              <a:lnSpc>
                <a:spcPct val="80000"/>
              </a:lnSpc>
              <a:spcBef>
                <a:spcPts val="0"/>
              </a:spcBef>
              <a:spcAft>
                <a:spcPts val="0"/>
              </a:spcAft>
              <a:buSzPts val="5300"/>
              <a:buNone/>
              <a:defRPr sz="5300"/>
            </a:lvl7pPr>
            <a:lvl8pPr lvl="7" algn="ctr">
              <a:lnSpc>
                <a:spcPct val="80000"/>
              </a:lnSpc>
              <a:spcBef>
                <a:spcPts val="0"/>
              </a:spcBef>
              <a:spcAft>
                <a:spcPts val="0"/>
              </a:spcAft>
              <a:buSzPts val="5300"/>
              <a:buNone/>
              <a:defRPr sz="5300"/>
            </a:lvl8pPr>
            <a:lvl9pPr lvl="8" algn="ctr">
              <a:lnSpc>
                <a:spcPct val="80000"/>
              </a:lnSpc>
              <a:spcBef>
                <a:spcPts val="0"/>
              </a:spcBef>
              <a:spcAft>
                <a:spcPts val="0"/>
              </a:spcAft>
              <a:buSzPts val="5300"/>
              <a:buNone/>
              <a:defRPr sz="5300"/>
            </a:lvl9pPr>
          </a:lstStyle>
          <a:p>
            <a:endParaRPr/>
          </a:p>
        </p:txBody>
      </p:sp>
      <p:sp>
        <p:nvSpPr>
          <p:cNvPr id="32" name="Google Shape;32;p34"/>
          <p:cNvSpPr txBox="1">
            <a:spLocks noGrp="1"/>
          </p:cNvSpPr>
          <p:nvPr>
            <p:ph type="subTitle" idx="1"/>
          </p:nvPr>
        </p:nvSpPr>
        <p:spPr>
          <a:xfrm>
            <a:off x="2272200" y="3614587"/>
            <a:ext cx="4599600" cy="373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700"/>
              <a:buNone/>
              <a:defRPr sz="1700">
                <a:solidFill>
                  <a:schemeClr val="dk2"/>
                </a:solidFill>
              </a:defRPr>
            </a:lvl1pPr>
            <a:lvl2pPr lvl="1" algn="ctr">
              <a:lnSpc>
                <a:spcPct val="100000"/>
              </a:lnSpc>
              <a:spcBef>
                <a:spcPts val="0"/>
              </a:spcBef>
              <a:spcAft>
                <a:spcPts val="0"/>
              </a:spcAft>
              <a:buClr>
                <a:schemeClr val="dk2"/>
              </a:buClr>
              <a:buSzPts val="1700"/>
              <a:buNone/>
              <a:defRPr sz="1700">
                <a:solidFill>
                  <a:schemeClr val="dk2"/>
                </a:solidFill>
              </a:defRPr>
            </a:lvl2pPr>
            <a:lvl3pPr lvl="2" algn="ctr">
              <a:lnSpc>
                <a:spcPct val="100000"/>
              </a:lnSpc>
              <a:spcBef>
                <a:spcPts val="0"/>
              </a:spcBef>
              <a:spcAft>
                <a:spcPts val="0"/>
              </a:spcAft>
              <a:buClr>
                <a:schemeClr val="dk2"/>
              </a:buClr>
              <a:buSzPts val="1700"/>
              <a:buNone/>
              <a:defRPr sz="1700">
                <a:solidFill>
                  <a:schemeClr val="dk2"/>
                </a:solidFill>
              </a:defRPr>
            </a:lvl3pPr>
            <a:lvl4pPr lvl="3" algn="ctr">
              <a:lnSpc>
                <a:spcPct val="100000"/>
              </a:lnSpc>
              <a:spcBef>
                <a:spcPts val="0"/>
              </a:spcBef>
              <a:spcAft>
                <a:spcPts val="0"/>
              </a:spcAft>
              <a:buClr>
                <a:schemeClr val="dk2"/>
              </a:buClr>
              <a:buSzPts val="1700"/>
              <a:buNone/>
              <a:defRPr sz="1700">
                <a:solidFill>
                  <a:schemeClr val="dk2"/>
                </a:solidFill>
              </a:defRPr>
            </a:lvl4pPr>
            <a:lvl5pPr lvl="4" algn="ctr">
              <a:lnSpc>
                <a:spcPct val="100000"/>
              </a:lnSpc>
              <a:spcBef>
                <a:spcPts val="0"/>
              </a:spcBef>
              <a:spcAft>
                <a:spcPts val="0"/>
              </a:spcAft>
              <a:buClr>
                <a:schemeClr val="dk2"/>
              </a:buClr>
              <a:buSzPts val="1700"/>
              <a:buNone/>
              <a:defRPr sz="1700">
                <a:solidFill>
                  <a:schemeClr val="dk2"/>
                </a:solidFill>
              </a:defRPr>
            </a:lvl5pPr>
            <a:lvl6pPr lvl="5" algn="ctr">
              <a:lnSpc>
                <a:spcPct val="100000"/>
              </a:lnSpc>
              <a:spcBef>
                <a:spcPts val="0"/>
              </a:spcBef>
              <a:spcAft>
                <a:spcPts val="0"/>
              </a:spcAft>
              <a:buClr>
                <a:schemeClr val="dk2"/>
              </a:buClr>
              <a:buSzPts val="1700"/>
              <a:buNone/>
              <a:defRPr sz="1700">
                <a:solidFill>
                  <a:schemeClr val="dk2"/>
                </a:solidFill>
              </a:defRPr>
            </a:lvl6pPr>
            <a:lvl7pPr lvl="6" algn="ctr">
              <a:lnSpc>
                <a:spcPct val="100000"/>
              </a:lnSpc>
              <a:spcBef>
                <a:spcPts val="0"/>
              </a:spcBef>
              <a:spcAft>
                <a:spcPts val="0"/>
              </a:spcAft>
              <a:buClr>
                <a:schemeClr val="dk2"/>
              </a:buClr>
              <a:buSzPts val="1700"/>
              <a:buNone/>
              <a:defRPr sz="1700">
                <a:solidFill>
                  <a:schemeClr val="dk2"/>
                </a:solidFill>
              </a:defRPr>
            </a:lvl7pPr>
            <a:lvl8pPr lvl="7" algn="ctr">
              <a:lnSpc>
                <a:spcPct val="100000"/>
              </a:lnSpc>
              <a:spcBef>
                <a:spcPts val="0"/>
              </a:spcBef>
              <a:spcAft>
                <a:spcPts val="0"/>
              </a:spcAft>
              <a:buClr>
                <a:schemeClr val="dk2"/>
              </a:buClr>
              <a:buSzPts val="1700"/>
              <a:buNone/>
              <a:defRPr sz="1700">
                <a:solidFill>
                  <a:schemeClr val="dk2"/>
                </a:solidFill>
              </a:defRPr>
            </a:lvl8pPr>
            <a:lvl9pPr lvl="8" algn="ctr">
              <a:lnSpc>
                <a:spcPct val="100000"/>
              </a:lnSpc>
              <a:spcBef>
                <a:spcPts val="0"/>
              </a:spcBef>
              <a:spcAft>
                <a:spcPts val="0"/>
              </a:spcAft>
              <a:buClr>
                <a:schemeClr val="dk2"/>
              </a:buClr>
              <a:buSzPts val="1700"/>
              <a:buNone/>
              <a:defRPr sz="17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33"/>
        <p:cNvGrpSpPr/>
        <p:nvPr/>
      </p:nvGrpSpPr>
      <p:grpSpPr>
        <a:xfrm>
          <a:off x="0" y="0"/>
          <a:ext cx="0" cy="0"/>
          <a:chOff x="0" y="0"/>
          <a:chExt cx="0" cy="0"/>
        </a:xfrm>
      </p:grpSpPr>
      <p:pic>
        <p:nvPicPr>
          <p:cNvPr id="34" name="Google Shape;34;p35"/>
          <p:cNvPicPr preferRelativeResize="0"/>
          <p:nvPr/>
        </p:nvPicPr>
        <p:blipFill rotWithShape="1">
          <a:blip r:embed="rId2">
            <a:alphaModFix/>
          </a:blip>
          <a:srcRect/>
          <a:stretch/>
        </p:blipFill>
        <p:spPr>
          <a:xfrm>
            <a:off x="-27538" y="-28787"/>
            <a:ext cx="9199075" cy="5201074"/>
          </a:xfrm>
          <a:prstGeom prst="rect">
            <a:avLst/>
          </a:prstGeom>
          <a:noFill/>
          <a:ln>
            <a:noFill/>
          </a:ln>
        </p:spPr>
      </p:pic>
      <p:pic>
        <p:nvPicPr>
          <p:cNvPr id="35" name="Google Shape;35;p35"/>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36" name="Google Shape;36;p35"/>
          <p:cNvSpPr txBox="1">
            <a:spLocks noGrp="1"/>
          </p:cNvSpPr>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300"/>
              <a:buNone/>
              <a:defRPr/>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a:endParaRPr/>
          </a:p>
        </p:txBody>
      </p:sp>
      <p:sp>
        <p:nvSpPr>
          <p:cNvPr id="37" name="Google Shape;37;p35"/>
          <p:cNvSpPr txBox="1">
            <a:spLocks noGrp="1"/>
          </p:cNvSpPr>
          <p:nvPr>
            <p:ph type="body" idx="1"/>
          </p:nvPr>
        </p:nvSpPr>
        <p:spPr>
          <a:xfrm>
            <a:off x="713250" y="1297400"/>
            <a:ext cx="7717500" cy="3327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a:lvl1pPr>
            <a:lvl2pPr marL="914400" lvl="1" indent="-317500" algn="l">
              <a:lnSpc>
                <a:spcPct val="100000"/>
              </a:lnSpc>
              <a:spcBef>
                <a:spcPts val="1600"/>
              </a:spcBef>
              <a:spcAft>
                <a:spcPts val="0"/>
              </a:spcAft>
              <a:buSzPts val="1400"/>
              <a:buChar char="○"/>
              <a:defRPr/>
            </a:lvl2pPr>
            <a:lvl3pPr marL="1371600" lvl="2" indent="-317500" algn="l">
              <a:lnSpc>
                <a:spcPct val="100000"/>
              </a:lnSpc>
              <a:spcBef>
                <a:spcPts val="1600"/>
              </a:spcBef>
              <a:spcAft>
                <a:spcPts val="0"/>
              </a:spcAft>
              <a:buSzPts val="1400"/>
              <a:buChar char="■"/>
              <a:defRPr/>
            </a:lvl3pPr>
            <a:lvl4pPr marL="1828800" lvl="3" indent="-317500" algn="l">
              <a:lnSpc>
                <a:spcPct val="100000"/>
              </a:lnSpc>
              <a:spcBef>
                <a:spcPts val="1600"/>
              </a:spcBef>
              <a:spcAft>
                <a:spcPts val="0"/>
              </a:spcAft>
              <a:buSzPts val="1400"/>
              <a:buChar char="●"/>
              <a:defRPr/>
            </a:lvl4pPr>
            <a:lvl5pPr marL="2286000" lvl="4" indent="-317500" algn="l">
              <a:lnSpc>
                <a:spcPct val="100000"/>
              </a:lnSpc>
              <a:spcBef>
                <a:spcPts val="1600"/>
              </a:spcBef>
              <a:spcAft>
                <a:spcPts val="0"/>
              </a:spcAft>
              <a:buSzPts val="1400"/>
              <a:buChar char="○"/>
              <a:defRPr/>
            </a:lvl5pPr>
            <a:lvl6pPr marL="2743200" lvl="5" indent="-317500" algn="l">
              <a:lnSpc>
                <a:spcPct val="100000"/>
              </a:lnSpc>
              <a:spcBef>
                <a:spcPts val="1600"/>
              </a:spcBef>
              <a:spcAft>
                <a:spcPts val="0"/>
              </a:spcAft>
              <a:buSzPts val="1400"/>
              <a:buChar char="■"/>
              <a:defRPr/>
            </a:lvl6pPr>
            <a:lvl7pPr marL="3200400" lvl="6" indent="-317500" algn="l">
              <a:lnSpc>
                <a:spcPct val="100000"/>
              </a:lnSpc>
              <a:spcBef>
                <a:spcPts val="1600"/>
              </a:spcBef>
              <a:spcAft>
                <a:spcPts val="0"/>
              </a:spcAft>
              <a:buSzPts val="1400"/>
              <a:buChar char="●"/>
              <a:defRPr/>
            </a:lvl7pPr>
            <a:lvl8pPr marL="3657600" lvl="7" indent="-317500" algn="l">
              <a:lnSpc>
                <a:spcPct val="100000"/>
              </a:lnSpc>
              <a:spcBef>
                <a:spcPts val="1600"/>
              </a:spcBef>
              <a:spcAft>
                <a:spcPts val="0"/>
              </a:spcAft>
              <a:buSzPts val="1400"/>
              <a:buChar char="○"/>
              <a:defRPr/>
            </a:lvl8pPr>
            <a:lvl9pPr marL="4114800" lvl="8" indent="-317500" algn="l">
              <a:lnSpc>
                <a:spcPct val="100000"/>
              </a:lnSpc>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66"/>
        <p:cNvGrpSpPr/>
        <p:nvPr/>
      </p:nvGrpSpPr>
      <p:grpSpPr>
        <a:xfrm>
          <a:off x="0" y="0"/>
          <a:ext cx="0" cy="0"/>
          <a:chOff x="0" y="0"/>
          <a:chExt cx="0" cy="0"/>
        </a:xfrm>
      </p:grpSpPr>
      <p:pic>
        <p:nvPicPr>
          <p:cNvPr id="67" name="Google Shape;67;p42"/>
          <p:cNvPicPr preferRelativeResize="0"/>
          <p:nvPr/>
        </p:nvPicPr>
        <p:blipFill rotWithShape="1">
          <a:blip r:embed="rId2">
            <a:alphaModFix/>
          </a:blip>
          <a:srcRect/>
          <a:stretch/>
        </p:blipFill>
        <p:spPr>
          <a:xfrm>
            <a:off x="-27538" y="-28787"/>
            <a:ext cx="9199075" cy="5201074"/>
          </a:xfrm>
          <a:prstGeom prst="rect">
            <a:avLst/>
          </a:prstGeom>
          <a:noFill/>
          <a:ln>
            <a:noFill/>
          </a:ln>
        </p:spPr>
      </p:pic>
      <p:pic>
        <p:nvPicPr>
          <p:cNvPr id="68" name="Google Shape;68;p42"/>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69" name="Google Shape;69;p42"/>
          <p:cNvSpPr txBox="1">
            <a:spLocks noGrp="1"/>
          </p:cNvSpPr>
          <p:nvPr>
            <p:ph type="title"/>
          </p:nvPr>
        </p:nvSpPr>
        <p:spPr>
          <a:xfrm>
            <a:off x="2280750" y="1762800"/>
            <a:ext cx="4582500" cy="1617900"/>
          </a:xfrm>
          <a:prstGeom prst="rect">
            <a:avLst/>
          </a:prstGeom>
          <a:noFill/>
          <a:ln>
            <a:noFill/>
          </a:ln>
        </p:spPr>
        <p:txBody>
          <a:bodyPr spcFirstLastPara="1" wrap="square" lIns="91425" tIns="91425" rIns="91425" bIns="91425" anchor="ctr" anchorCtr="0">
            <a:noAutofit/>
          </a:bodyPr>
          <a:lstStyle>
            <a:lvl1pPr lvl="0" algn="ctr">
              <a:lnSpc>
                <a:spcPct val="75000"/>
              </a:lnSpc>
              <a:spcBef>
                <a:spcPts val="0"/>
              </a:spcBef>
              <a:spcAft>
                <a:spcPts val="0"/>
              </a:spcAft>
              <a:buSzPts val="7200"/>
              <a:buNone/>
              <a:defRPr sz="8000"/>
            </a:lvl1pPr>
            <a:lvl2pPr lvl="1" algn="ctr">
              <a:lnSpc>
                <a:spcPct val="75000"/>
              </a:lnSpc>
              <a:spcBef>
                <a:spcPts val="0"/>
              </a:spcBef>
              <a:spcAft>
                <a:spcPts val="0"/>
              </a:spcAft>
              <a:buSzPts val="7200"/>
              <a:buNone/>
              <a:defRPr sz="7200"/>
            </a:lvl2pPr>
            <a:lvl3pPr lvl="2" algn="ctr">
              <a:lnSpc>
                <a:spcPct val="75000"/>
              </a:lnSpc>
              <a:spcBef>
                <a:spcPts val="0"/>
              </a:spcBef>
              <a:spcAft>
                <a:spcPts val="0"/>
              </a:spcAft>
              <a:buSzPts val="7200"/>
              <a:buNone/>
              <a:defRPr sz="7200"/>
            </a:lvl3pPr>
            <a:lvl4pPr lvl="3" algn="ctr">
              <a:lnSpc>
                <a:spcPct val="75000"/>
              </a:lnSpc>
              <a:spcBef>
                <a:spcPts val="0"/>
              </a:spcBef>
              <a:spcAft>
                <a:spcPts val="0"/>
              </a:spcAft>
              <a:buSzPts val="7200"/>
              <a:buNone/>
              <a:defRPr sz="7200"/>
            </a:lvl4pPr>
            <a:lvl5pPr lvl="4" algn="ctr">
              <a:lnSpc>
                <a:spcPct val="75000"/>
              </a:lnSpc>
              <a:spcBef>
                <a:spcPts val="0"/>
              </a:spcBef>
              <a:spcAft>
                <a:spcPts val="0"/>
              </a:spcAft>
              <a:buSzPts val="7200"/>
              <a:buNone/>
              <a:defRPr sz="7200"/>
            </a:lvl5pPr>
            <a:lvl6pPr lvl="5" algn="ctr">
              <a:lnSpc>
                <a:spcPct val="75000"/>
              </a:lnSpc>
              <a:spcBef>
                <a:spcPts val="0"/>
              </a:spcBef>
              <a:spcAft>
                <a:spcPts val="0"/>
              </a:spcAft>
              <a:buSzPts val="7200"/>
              <a:buNone/>
              <a:defRPr sz="7200"/>
            </a:lvl6pPr>
            <a:lvl7pPr lvl="6" algn="ctr">
              <a:lnSpc>
                <a:spcPct val="75000"/>
              </a:lnSpc>
              <a:spcBef>
                <a:spcPts val="0"/>
              </a:spcBef>
              <a:spcAft>
                <a:spcPts val="0"/>
              </a:spcAft>
              <a:buSzPts val="7200"/>
              <a:buNone/>
              <a:defRPr sz="7200"/>
            </a:lvl7pPr>
            <a:lvl8pPr lvl="7" algn="ctr">
              <a:lnSpc>
                <a:spcPct val="75000"/>
              </a:lnSpc>
              <a:spcBef>
                <a:spcPts val="0"/>
              </a:spcBef>
              <a:spcAft>
                <a:spcPts val="0"/>
              </a:spcAft>
              <a:buSzPts val="7200"/>
              <a:buNone/>
              <a:defRPr sz="7200"/>
            </a:lvl8pPr>
            <a:lvl9pPr lvl="8" algn="ctr">
              <a:lnSpc>
                <a:spcPct val="75000"/>
              </a:lnSpc>
              <a:spcBef>
                <a:spcPts val="0"/>
              </a:spcBef>
              <a:spcAft>
                <a:spcPts val="0"/>
              </a:spcAft>
              <a:buSzPts val="7200"/>
              <a:buNone/>
              <a:defRPr sz="7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7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10">
    <p:bg>
      <p:bgPr>
        <a:solidFill>
          <a:schemeClr val="dk1"/>
        </a:solidFill>
        <a:effectLst/>
      </p:bgPr>
    </p:bg>
    <p:spTree>
      <p:nvGrpSpPr>
        <p:cNvPr id="1" name="Shape 71"/>
        <p:cNvGrpSpPr/>
        <p:nvPr/>
      </p:nvGrpSpPr>
      <p:grpSpPr>
        <a:xfrm>
          <a:off x="0" y="0"/>
          <a:ext cx="0" cy="0"/>
          <a:chOff x="0" y="0"/>
          <a:chExt cx="0" cy="0"/>
        </a:xfrm>
      </p:grpSpPr>
      <p:pic>
        <p:nvPicPr>
          <p:cNvPr id="72" name="Google Shape;72;p44"/>
          <p:cNvPicPr preferRelativeResize="0"/>
          <p:nvPr/>
        </p:nvPicPr>
        <p:blipFill rotWithShape="1">
          <a:blip r:embed="rId2">
            <a:alphaModFix/>
          </a:blip>
          <a:srcRect/>
          <a:stretch/>
        </p:blipFill>
        <p:spPr>
          <a:xfrm>
            <a:off x="-27538" y="-28787"/>
            <a:ext cx="9199075" cy="5201074"/>
          </a:xfrm>
          <a:prstGeom prst="rect">
            <a:avLst/>
          </a:prstGeom>
          <a:noFill/>
          <a:ln>
            <a:noFill/>
          </a:ln>
        </p:spPr>
      </p:pic>
      <p:pic>
        <p:nvPicPr>
          <p:cNvPr id="73" name="Google Shape;73;p44"/>
          <p:cNvPicPr preferRelativeResize="0"/>
          <p:nvPr/>
        </p:nvPicPr>
        <p:blipFill rotWithShape="1">
          <a:blip r:embed="rId3">
            <a:alphaModFix/>
          </a:blip>
          <a:srcRect/>
          <a:stretch/>
        </p:blipFill>
        <p:spPr>
          <a:xfrm>
            <a:off x="-36599" y="-36550"/>
            <a:ext cx="9217198" cy="521659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s slide layout">
  <p:cSld name="Contents slide layout">
    <p:spTree>
      <p:nvGrpSpPr>
        <p:cNvPr id="1" name="Shape 74"/>
        <p:cNvGrpSpPr/>
        <p:nvPr/>
      </p:nvGrpSpPr>
      <p:grpSpPr>
        <a:xfrm>
          <a:off x="0" y="0"/>
          <a:ext cx="0" cy="0"/>
          <a:chOff x="0" y="0"/>
          <a:chExt cx="0" cy="0"/>
        </a:xfrm>
      </p:grpSpPr>
      <p:grpSp>
        <p:nvGrpSpPr>
          <p:cNvPr id="75" name="Google Shape;75;p45"/>
          <p:cNvGrpSpPr/>
          <p:nvPr/>
        </p:nvGrpSpPr>
        <p:grpSpPr>
          <a:xfrm>
            <a:off x="5684588" y="-18952"/>
            <a:ext cx="3466556" cy="1059026"/>
            <a:chOff x="7579451" y="-25268"/>
            <a:chExt cx="4622074" cy="1412033"/>
          </a:xfrm>
        </p:grpSpPr>
        <p:sp>
          <p:nvSpPr>
            <p:cNvPr id="76" name="Google Shape;76;p45"/>
            <p:cNvSpPr/>
            <p:nvPr/>
          </p:nvSpPr>
          <p:spPr>
            <a:xfrm rot="9719239">
              <a:off x="8748655" y="451183"/>
              <a:ext cx="1000612" cy="800490"/>
            </a:xfrm>
            <a:custGeom>
              <a:avLst/>
              <a:gdLst/>
              <a:ahLst/>
              <a:cxnLst/>
              <a:rect l="l" t="t" r="r" b="b"/>
              <a:pathLst>
                <a:path w="737797" h="590237" extrusionOk="0">
                  <a:moveTo>
                    <a:pt x="370108" y="703"/>
                  </a:moveTo>
                  <a:cubicBezTo>
                    <a:pt x="436159" y="703"/>
                    <a:pt x="501506" y="1405"/>
                    <a:pt x="567556" y="0"/>
                  </a:cubicBezTo>
                  <a:cubicBezTo>
                    <a:pt x="585826" y="0"/>
                    <a:pt x="592853" y="3513"/>
                    <a:pt x="592150" y="23891"/>
                  </a:cubicBezTo>
                  <a:cubicBezTo>
                    <a:pt x="590745" y="61835"/>
                    <a:pt x="591447" y="100481"/>
                    <a:pt x="591447" y="139128"/>
                  </a:cubicBezTo>
                  <a:cubicBezTo>
                    <a:pt x="591447" y="149668"/>
                    <a:pt x="592150" y="159505"/>
                    <a:pt x="599176" y="167234"/>
                  </a:cubicBezTo>
                  <a:cubicBezTo>
                    <a:pt x="609716" y="178477"/>
                    <a:pt x="617446" y="183396"/>
                    <a:pt x="631499" y="167937"/>
                  </a:cubicBezTo>
                  <a:cubicBezTo>
                    <a:pt x="666632" y="125777"/>
                    <a:pt x="717224" y="137722"/>
                    <a:pt x="734791" y="191125"/>
                  </a:cubicBezTo>
                  <a:cubicBezTo>
                    <a:pt x="748844" y="233987"/>
                    <a:pt x="735493" y="274742"/>
                    <a:pt x="701063" y="296524"/>
                  </a:cubicBezTo>
                  <a:cubicBezTo>
                    <a:pt x="675767" y="312685"/>
                    <a:pt x="658903" y="309172"/>
                    <a:pt x="636418" y="285282"/>
                  </a:cubicBezTo>
                  <a:cubicBezTo>
                    <a:pt x="629391" y="278255"/>
                    <a:pt x="626580" y="262094"/>
                    <a:pt x="612527" y="269121"/>
                  </a:cubicBezTo>
                  <a:cubicBezTo>
                    <a:pt x="598474" y="275444"/>
                    <a:pt x="591447" y="287390"/>
                    <a:pt x="591447" y="304254"/>
                  </a:cubicBezTo>
                  <a:cubicBezTo>
                    <a:pt x="592150" y="343603"/>
                    <a:pt x="590745" y="382952"/>
                    <a:pt x="592150" y="422301"/>
                  </a:cubicBezTo>
                  <a:cubicBezTo>
                    <a:pt x="592853" y="439868"/>
                    <a:pt x="588636" y="446192"/>
                    <a:pt x="569665" y="445489"/>
                  </a:cubicBezTo>
                  <a:cubicBezTo>
                    <a:pt x="531721" y="444084"/>
                    <a:pt x="493074" y="444787"/>
                    <a:pt x="454428" y="444787"/>
                  </a:cubicBezTo>
                  <a:cubicBezTo>
                    <a:pt x="444590" y="444787"/>
                    <a:pt x="434753" y="444787"/>
                    <a:pt x="426321" y="452516"/>
                  </a:cubicBezTo>
                  <a:cubicBezTo>
                    <a:pt x="414376" y="463758"/>
                    <a:pt x="406647" y="471488"/>
                    <a:pt x="424916" y="486244"/>
                  </a:cubicBezTo>
                  <a:cubicBezTo>
                    <a:pt x="462860" y="516458"/>
                    <a:pt x="458643" y="553700"/>
                    <a:pt x="417889" y="581806"/>
                  </a:cubicBezTo>
                  <a:cubicBezTo>
                    <a:pt x="379243" y="607804"/>
                    <a:pt x="320219" y="594454"/>
                    <a:pt x="295626" y="554402"/>
                  </a:cubicBezTo>
                  <a:cubicBezTo>
                    <a:pt x="280167" y="529106"/>
                    <a:pt x="283680" y="513648"/>
                    <a:pt x="308274" y="489757"/>
                  </a:cubicBezTo>
                  <a:cubicBezTo>
                    <a:pt x="315300" y="482730"/>
                    <a:pt x="330759" y="479217"/>
                    <a:pt x="323029" y="464461"/>
                  </a:cubicBezTo>
                  <a:cubicBezTo>
                    <a:pt x="316003" y="452516"/>
                    <a:pt x="306166" y="444084"/>
                    <a:pt x="290004" y="444787"/>
                  </a:cubicBezTo>
                  <a:cubicBezTo>
                    <a:pt x="249250" y="445489"/>
                    <a:pt x="207793" y="444787"/>
                    <a:pt x="167038" y="445489"/>
                  </a:cubicBezTo>
                  <a:cubicBezTo>
                    <a:pt x="152985" y="445489"/>
                    <a:pt x="148066" y="442678"/>
                    <a:pt x="148769" y="427220"/>
                  </a:cubicBezTo>
                  <a:cubicBezTo>
                    <a:pt x="149471" y="387871"/>
                    <a:pt x="148769" y="348522"/>
                    <a:pt x="149471" y="309172"/>
                  </a:cubicBezTo>
                  <a:cubicBezTo>
                    <a:pt x="149471" y="296524"/>
                    <a:pt x="148066" y="285984"/>
                    <a:pt x="138229" y="276850"/>
                  </a:cubicBezTo>
                  <a:cubicBezTo>
                    <a:pt x="127689" y="266310"/>
                    <a:pt x="119960" y="264202"/>
                    <a:pt x="109420" y="277552"/>
                  </a:cubicBezTo>
                  <a:cubicBezTo>
                    <a:pt x="95367" y="295822"/>
                    <a:pt x="79908" y="313388"/>
                    <a:pt x="52504" y="303551"/>
                  </a:cubicBezTo>
                  <a:cubicBezTo>
                    <a:pt x="21587" y="292308"/>
                    <a:pt x="3317" y="266310"/>
                    <a:pt x="507" y="233285"/>
                  </a:cubicBezTo>
                  <a:cubicBezTo>
                    <a:pt x="-2304" y="198854"/>
                    <a:pt x="6128" y="170045"/>
                    <a:pt x="37045" y="150370"/>
                  </a:cubicBezTo>
                  <a:cubicBezTo>
                    <a:pt x="63044" y="133506"/>
                    <a:pt x="81313" y="137019"/>
                    <a:pt x="103798" y="161613"/>
                  </a:cubicBezTo>
                  <a:cubicBezTo>
                    <a:pt x="110122" y="167937"/>
                    <a:pt x="112933" y="183396"/>
                    <a:pt x="125581" y="177774"/>
                  </a:cubicBezTo>
                  <a:cubicBezTo>
                    <a:pt x="138931" y="172153"/>
                    <a:pt x="148769" y="160910"/>
                    <a:pt x="148769" y="144046"/>
                  </a:cubicBezTo>
                  <a:cubicBezTo>
                    <a:pt x="148769" y="103995"/>
                    <a:pt x="149471" y="63943"/>
                    <a:pt x="148066" y="23891"/>
                  </a:cubicBezTo>
                  <a:cubicBezTo>
                    <a:pt x="147363" y="6324"/>
                    <a:pt x="152282" y="703"/>
                    <a:pt x="170551" y="1405"/>
                  </a:cubicBezTo>
                  <a:cubicBezTo>
                    <a:pt x="237304" y="1405"/>
                    <a:pt x="303355" y="703"/>
                    <a:pt x="370108" y="703"/>
                  </a:cubicBezTo>
                  <a:close/>
                </a:path>
              </a:pathLst>
            </a:custGeom>
            <a:solidFill>
              <a:schemeClr val="accent1"/>
            </a:solid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77" name="Google Shape;77;p45"/>
            <p:cNvSpPr/>
            <p:nvPr/>
          </p:nvSpPr>
          <p:spPr>
            <a:xfrm>
              <a:off x="10392406" y="-9525"/>
              <a:ext cx="800490" cy="800490"/>
            </a:xfrm>
            <a:custGeom>
              <a:avLst/>
              <a:gdLst/>
              <a:ahLst/>
              <a:cxnLst/>
              <a:rect l="l" t="t" r="r" b="b"/>
              <a:pathLst>
                <a:path w="590237" h="590237" extrusionOk="0">
                  <a:moveTo>
                    <a:pt x="220096" y="31"/>
                  </a:moveTo>
                  <a:cubicBezTo>
                    <a:pt x="287552" y="31"/>
                    <a:pt x="355007" y="734"/>
                    <a:pt x="422463" y="31"/>
                  </a:cubicBezTo>
                  <a:cubicBezTo>
                    <a:pt x="437219" y="31"/>
                    <a:pt x="442840" y="3544"/>
                    <a:pt x="442840" y="19705"/>
                  </a:cubicBezTo>
                  <a:cubicBezTo>
                    <a:pt x="441435" y="59055"/>
                    <a:pt x="442840" y="98404"/>
                    <a:pt x="442138" y="137753"/>
                  </a:cubicBezTo>
                  <a:cubicBezTo>
                    <a:pt x="442138" y="152509"/>
                    <a:pt x="446354" y="164454"/>
                    <a:pt x="458299" y="172886"/>
                  </a:cubicBezTo>
                  <a:cubicBezTo>
                    <a:pt x="465326" y="177805"/>
                    <a:pt x="470947" y="179210"/>
                    <a:pt x="477271" y="171481"/>
                  </a:cubicBezTo>
                  <a:cubicBezTo>
                    <a:pt x="495540" y="148996"/>
                    <a:pt x="513810" y="126510"/>
                    <a:pt x="548240" y="145482"/>
                  </a:cubicBezTo>
                  <a:cubicBezTo>
                    <a:pt x="580563" y="163751"/>
                    <a:pt x="596021" y="197479"/>
                    <a:pt x="590400" y="238234"/>
                  </a:cubicBezTo>
                  <a:cubicBezTo>
                    <a:pt x="586184" y="267746"/>
                    <a:pt x="568617" y="288123"/>
                    <a:pt x="542619" y="300068"/>
                  </a:cubicBezTo>
                  <a:cubicBezTo>
                    <a:pt x="520133" y="310608"/>
                    <a:pt x="502567" y="300068"/>
                    <a:pt x="487109" y="283204"/>
                  </a:cubicBezTo>
                  <a:cubicBezTo>
                    <a:pt x="480784" y="276178"/>
                    <a:pt x="478676" y="259314"/>
                    <a:pt x="463920" y="267043"/>
                  </a:cubicBezTo>
                  <a:cubicBezTo>
                    <a:pt x="451272" y="273367"/>
                    <a:pt x="442840" y="283907"/>
                    <a:pt x="443543" y="300068"/>
                  </a:cubicBezTo>
                  <a:cubicBezTo>
                    <a:pt x="444246" y="337310"/>
                    <a:pt x="441435" y="375253"/>
                    <a:pt x="444246" y="412495"/>
                  </a:cubicBezTo>
                  <a:cubicBezTo>
                    <a:pt x="446354" y="440601"/>
                    <a:pt x="436517" y="446222"/>
                    <a:pt x="411220" y="444115"/>
                  </a:cubicBezTo>
                  <a:cubicBezTo>
                    <a:pt x="376790" y="442006"/>
                    <a:pt x="341657" y="443412"/>
                    <a:pt x="307226" y="443412"/>
                  </a:cubicBezTo>
                  <a:cubicBezTo>
                    <a:pt x="295984" y="443412"/>
                    <a:pt x="285444" y="443412"/>
                    <a:pt x="276309" y="451844"/>
                  </a:cubicBezTo>
                  <a:cubicBezTo>
                    <a:pt x="266472" y="461681"/>
                    <a:pt x="259445" y="470816"/>
                    <a:pt x="275606" y="482058"/>
                  </a:cubicBezTo>
                  <a:cubicBezTo>
                    <a:pt x="293876" y="495409"/>
                    <a:pt x="310740" y="510868"/>
                    <a:pt x="302308" y="536163"/>
                  </a:cubicBezTo>
                  <a:cubicBezTo>
                    <a:pt x="292471" y="564270"/>
                    <a:pt x="273499" y="583945"/>
                    <a:pt x="242581" y="589566"/>
                  </a:cubicBezTo>
                  <a:cubicBezTo>
                    <a:pt x="201827" y="596593"/>
                    <a:pt x="168801" y="584647"/>
                    <a:pt x="149127" y="553730"/>
                  </a:cubicBezTo>
                  <a:cubicBezTo>
                    <a:pt x="132966" y="528434"/>
                    <a:pt x="135777" y="510868"/>
                    <a:pt x="158964" y="488382"/>
                  </a:cubicBezTo>
                  <a:cubicBezTo>
                    <a:pt x="166694" y="481356"/>
                    <a:pt x="183558" y="477842"/>
                    <a:pt x="175126" y="461681"/>
                  </a:cubicBezTo>
                  <a:cubicBezTo>
                    <a:pt x="168099" y="449033"/>
                    <a:pt x="156856" y="442709"/>
                    <a:pt x="141398" y="442709"/>
                  </a:cubicBezTo>
                  <a:cubicBezTo>
                    <a:pt x="102048" y="443412"/>
                    <a:pt x="62699" y="442006"/>
                    <a:pt x="23350" y="443412"/>
                  </a:cubicBezTo>
                  <a:cubicBezTo>
                    <a:pt x="6486" y="444115"/>
                    <a:pt x="-1243" y="440601"/>
                    <a:pt x="162" y="421629"/>
                  </a:cubicBezTo>
                  <a:cubicBezTo>
                    <a:pt x="1567" y="382280"/>
                    <a:pt x="865" y="342931"/>
                    <a:pt x="162" y="303582"/>
                  </a:cubicBezTo>
                  <a:cubicBezTo>
                    <a:pt x="162" y="288123"/>
                    <a:pt x="4378" y="274772"/>
                    <a:pt x="15621" y="264233"/>
                  </a:cubicBezTo>
                  <a:cubicBezTo>
                    <a:pt x="31079" y="249477"/>
                    <a:pt x="45835" y="245261"/>
                    <a:pt x="61294" y="265638"/>
                  </a:cubicBezTo>
                  <a:cubicBezTo>
                    <a:pt x="71834" y="280394"/>
                    <a:pt x="83779" y="297960"/>
                    <a:pt x="105562" y="289528"/>
                  </a:cubicBezTo>
                  <a:cubicBezTo>
                    <a:pt x="129452" y="279691"/>
                    <a:pt x="146317" y="262124"/>
                    <a:pt x="148424" y="234721"/>
                  </a:cubicBezTo>
                  <a:cubicBezTo>
                    <a:pt x="151235" y="205911"/>
                    <a:pt x="147019" y="179913"/>
                    <a:pt x="121723" y="161644"/>
                  </a:cubicBezTo>
                  <a:cubicBezTo>
                    <a:pt x="99238" y="145482"/>
                    <a:pt x="86590" y="147590"/>
                    <a:pt x="65510" y="170076"/>
                  </a:cubicBezTo>
                  <a:cubicBezTo>
                    <a:pt x="57078" y="179210"/>
                    <a:pt x="52862" y="196074"/>
                    <a:pt x="33890" y="188345"/>
                  </a:cubicBezTo>
                  <a:cubicBezTo>
                    <a:pt x="14918" y="180616"/>
                    <a:pt x="865" y="167265"/>
                    <a:pt x="865" y="146185"/>
                  </a:cubicBezTo>
                  <a:cubicBezTo>
                    <a:pt x="162" y="102620"/>
                    <a:pt x="1567" y="58352"/>
                    <a:pt x="162" y="14787"/>
                  </a:cubicBezTo>
                  <a:cubicBezTo>
                    <a:pt x="-540" y="-1374"/>
                    <a:pt x="7892" y="31"/>
                    <a:pt x="19134" y="31"/>
                  </a:cubicBezTo>
                  <a:cubicBezTo>
                    <a:pt x="84482" y="31"/>
                    <a:pt x="152640" y="31"/>
                    <a:pt x="220096" y="31"/>
                  </a:cubicBezTo>
                  <a:close/>
                </a:path>
              </a:pathLst>
            </a:custGeom>
            <a:solidFill>
              <a:schemeClr val="accent1"/>
            </a:solid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78" name="Google Shape;78;p45"/>
            <p:cNvSpPr/>
            <p:nvPr/>
          </p:nvSpPr>
          <p:spPr>
            <a:xfrm>
              <a:off x="11601157" y="-9525"/>
              <a:ext cx="600368" cy="800490"/>
            </a:xfrm>
            <a:custGeom>
              <a:avLst/>
              <a:gdLst/>
              <a:ahLst/>
              <a:cxnLst/>
              <a:rect l="l" t="t" r="r" b="b"/>
              <a:pathLst>
                <a:path w="442678" h="590237" extrusionOk="0">
                  <a:moveTo>
                    <a:pt x="220672" y="1219"/>
                  </a:moveTo>
                  <a:cubicBezTo>
                    <a:pt x="287425" y="1219"/>
                    <a:pt x="354178" y="1922"/>
                    <a:pt x="420228" y="516"/>
                  </a:cubicBezTo>
                  <a:cubicBezTo>
                    <a:pt x="437795" y="516"/>
                    <a:pt x="443416" y="4732"/>
                    <a:pt x="443416" y="23002"/>
                  </a:cubicBezTo>
                  <a:cubicBezTo>
                    <a:pt x="442714" y="155102"/>
                    <a:pt x="442714" y="287906"/>
                    <a:pt x="443416" y="420007"/>
                  </a:cubicBezTo>
                  <a:cubicBezTo>
                    <a:pt x="443416" y="438978"/>
                    <a:pt x="438498" y="444600"/>
                    <a:pt x="419526" y="443897"/>
                  </a:cubicBezTo>
                  <a:cubicBezTo>
                    <a:pt x="381582" y="442492"/>
                    <a:pt x="342935" y="443194"/>
                    <a:pt x="304289" y="443194"/>
                  </a:cubicBezTo>
                  <a:cubicBezTo>
                    <a:pt x="293046" y="443194"/>
                    <a:pt x="283209" y="444600"/>
                    <a:pt x="274777" y="453734"/>
                  </a:cubicBezTo>
                  <a:cubicBezTo>
                    <a:pt x="264940" y="463572"/>
                    <a:pt x="261426" y="472004"/>
                    <a:pt x="275480" y="481841"/>
                  </a:cubicBezTo>
                  <a:cubicBezTo>
                    <a:pt x="294451" y="494489"/>
                    <a:pt x="310613" y="511353"/>
                    <a:pt x="302181" y="536649"/>
                  </a:cubicBezTo>
                  <a:cubicBezTo>
                    <a:pt x="293046" y="564053"/>
                    <a:pt x="274777" y="583025"/>
                    <a:pt x="244562" y="589349"/>
                  </a:cubicBezTo>
                  <a:cubicBezTo>
                    <a:pt x="200997" y="597781"/>
                    <a:pt x="167269" y="585133"/>
                    <a:pt x="147595" y="552107"/>
                  </a:cubicBezTo>
                  <a:cubicBezTo>
                    <a:pt x="132136" y="526811"/>
                    <a:pt x="136352" y="509948"/>
                    <a:pt x="160243" y="487462"/>
                  </a:cubicBezTo>
                  <a:cubicBezTo>
                    <a:pt x="167269" y="481138"/>
                    <a:pt x="181323" y="478328"/>
                    <a:pt x="175701" y="464977"/>
                  </a:cubicBezTo>
                  <a:cubicBezTo>
                    <a:pt x="170080" y="452329"/>
                    <a:pt x="159540" y="443194"/>
                    <a:pt x="144081" y="443194"/>
                  </a:cubicBezTo>
                  <a:cubicBezTo>
                    <a:pt x="104030" y="443194"/>
                    <a:pt x="63978" y="441789"/>
                    <a:pt x="23926" y="443897"/>
                  </a:cubicBezTo>
                  <a:cubicBezTo>
                    <a:pt x="4251" y="444600"/>
                    <a:pt x="35" y="438276"/>
                    <a:pt x="35" y="419304"/>
                  </a:cubicBezTo>
                  <a:cubicBezTo>
                    <a:pt x="1441" y="379955"/>
                    <a:pt x="738" y="340605"/>
                    <a:pt x="35" y="301959"/>
                  </a:cubicBezTo>
                  <a:cubicBezTo>
                    <a:pt x="-667" y="281582"/>
                    <a:pt x="9170" y="267528"/>
                    <a:pt x="25331" y="256989"/>
                  </a:cubicBezTo>
                  <a:cubicBezTo>
                    <a:pt x="35871" y="249962"/>
                    <a:pt x="45006" y="250665"/>
                    <a:pt x="54843" y="259799"/>
                  </a:cubicBezTo>
                  <a:cubicBezTo>
                    <a:pt x="94895" y="297743"/>
                    <a:pt x="103327" y="299148"/>
                    <a:pt x="129325" y="273852"/>
                  </a:cubicBezTo>
                  <a:cubicBezTo>
                    <a:pt x="153919" y="249259"/>
                    <a:pt x="156027" y="200073"/>
                    <a:pt x="132839" y="174074"/>
                  </a:cubicBezTo>
                  <a:cubicBezTo>
                    <a:pt x="107543" y="144562"/>
                    <a:pt x="87868" y="144562"/>
                    <a:pt x="63275" y="172669"/>
                  </a:cubicBezTo>
                  <a:cubicBezTo>
                    <a:pt x="56248" y="181101"/>
                    <a:pt x="50627" y="195154"/>
                    <a:pt x="36574" y="190938"/>
                  </a:cubicBezTo>
                  <a:cubicBezTo>
                    <a:pt x="19007" y="186019"/>
                    <a:pt x="2846" y="174074"/>
                    <a:pt x="2143" y="155805"/>
                  </a:cubicBezTo>
                  <a:cubicBezTo>
                    <a:pt x="-667" y="107321"/>
                    <a:pt x="738" y="58837"/>
                    <a:pt x="738" y="11056"/>
                  </a:cubicBezTo>
                  <a:cubicBezTo>
                    <a:pt x="738" y="-5105"/>
                    <a:pt x="13386" y="1219"/>
                    <a:pt x="21115" y="1219"/>
                  </a:cubicBezTo>
                  <a:cubicBezTo>
                    <a:pt x="87868" y="1219"/>
                    <a:pt x="153919" y="1219"/>
                    <a:pt x="220672" y="1219"/>
                  </a:cubicBezTo>
                  <a:close/>
                </a:path>
              </a:pathLst>
            </a:custGeom>
            <a:solidFill>
              <a:schemeClr val="accent1"/>
            </a:solid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79" name="Google Shape;79;p45"/>
            <p:cNvSpPr/>
            <p:nvPr/>
          </p:nvSpPr>
          <p:spPr>
            <a:xfrm>
              <a:off x="10992752" y="-9525"/>
              <a:ext cx="800490" cy="600368"/>
            </a:xfrm>
            <a:custGeom>
              <a:avLst/>
              <a:gdLst/>
              <a:ahLst/>
              <a:cxnLst/>
              <a:rect l="l" t="t" r="r" b="b"/>
              <a:pathLst>
                <a:path w="590237" h="442678" extrusionOk="0">
                  <a:moveTo>
                    <a:pt x="226258" y="703"/>
                  </a:moveTo>
                  <a:cubicBezTo>
                    <a:pt x="293011" y="703"/>
                    <a:pt x="359764" y="1405"/>
                    <a:pt x="425814" y="0"/>
                  </a:cubicBezTo>
                  <a:cubicBezTo>
                    <a:pt x="442678" y="0"/>
                    <a:pt x="447597" y="3513"/>
                    <a:pt x="446894" y="21080"/>
                  </a:cubicBezTo>
                  <a:cubicBezTo>
                    <a:pt x="445489" y="58321"/>
                    <a:pt x="446894" y="95562"/>
                    <a:pt x="446192" y="133506"/>
                  </a:cubicBezTo>
                  <a:cubicBezTo>
                    <a:pt x="446192" y="145452"/>
                    <a:pt x="447597" y="157397"/>
                    <a:pt x="456029" y="166531"/>
                  </a:cubicBezTo>
                  <a:cubicBezTo>
                    <a:pt x="466569" y="177774"/>
                    <a:pt x="475704" y="181287"/>
                    <a:pt x="486946" y="166531"/>
                  </a:cubicBezTo>
                  <a:cubicBezTo>
                    <a:pt x="500999" y="148262"/>
                    <a:pt x="517160" y="129993"/>
                    <a:pt x="543862" y="141938"/>
                  </a:cubicBezTo>
                  <a:cubicBezTo>
                    <a:pt x="571968" y="153883"/>
                    <a:pt x="591643" y="174261"/>
                    <a:pt x="593751" y="207286"/>
                  </a:cubicBezTo>
                  <a:cubicBezTo>
                    <a:pt x="595859" y="239608"/>
                    <a:pt x="592346" y="269120"/>
                    <a:pt x="563537" y="290200"/>
                  </a:cubicBezTo>
                  <a:cubicBezTo>
                    <a:pt x="536835" y="310578"/>
                    <a:pt x="514350" y="308469"/>
                    <a:pt x="491162" y="283876"/>
                  </a:cubicBezTo>
                  <a:cubicBezTo>
                    <a:pt x="484838" y="276850"/>
                    <a:pt x="482730" y="259986"/>
                    <a:pt x="467974" y="267012"/>
                  </a:cubicBezTo>
                  <a:cubicBezTo>
                    <a:pt x="453921" y="273336"/>
                    <a:pt x="445489" y="285282"/>
                    <a:pt x="445489" y="301443"/>
                  </a:cubicBezTo>
                  <a:cubicBezTo>
                    <a:pt x="445489" y="341495"/>
                    <a:pt x="444786" y="381547"/>
                    <a:pt x="445489" y="421598"/>
                  </a:cubicBezTo>
                  <a:cubicBezTo>
                    <a:pt x="446192" y="437760"/>
                    <a:pt x="442678" y="444084"/>
                    <a:pt x="424409" y="443381"/>
                  </a:cubicBezTo>
                  <a:cubicBezTo>
                    <a:pt x="385060" y="441976"/>
                    <a:pt x="345711" y="442678"/>
                    <a:pt x="306361" y="443381"/>
                  </a:cubicBezTo>
                  <a:cubicBezTo>
                    <a:pt x="289498" y="443381"/>
                    <a:pt x="276147" y="437760"/>
                    <a:pt x="265607" y="425814"/>
                  </a:cubicBezTo>
                  <a:cubicBezTo>
                    <a:pt x="252959" y="411058"/>
                    <a:pt x="248040" y="397005"/>
                    <a:pt x="267715" y="382952"/>
                  </a:cubicBezTo>
                  <a:cubicBezTo>
                    <a:pt x="281768" y="372412"/>
                    <a:pt x="300038" y="361872"/>
                    <a:pt x="291606" y="339387"/>
                  </a:cubicBezTo>
                  <a:cubicBezTo>
                    <a:pt x="282471" y="314794"/>
                    <a:pt x="265607" y="297929"/>
                    <a:pt x="237500" y="295822"/>
                  </a:cubicBezTo>
                  <a:cubicBezTo>
                    <a:pt x="211502" y="293714"/>
                    <a:pt x="186908" y="294416"/>
                    <a:pt x="167936" y="316901"/>
                  </a:cubicBezTo>
                  <a:cubicBezTo>
                    <a:pt x="147559" y="341495"/>
                    <a:pt x="148262" y="356251"/>
                    <a:pt x="172153" y="377331"/>
                  </a:cubicBezTo>
                  <a:cubicBezTo>
                    <a:pt x="181990" y="385762"/>
                    <a:pt x="198151" y="391384"/>
                    <a:pt x="191125" y="409653"/>
                  </a:cubicBezTo>
                  <a:cubicBezTo>
                    <a:pt x="184098" y="429328"/>
                    <a:pt x="169342" y="442678"/>
                    <a:pt x="148965" y="443381"/>
                  </a:cubicBezTo>
                  <a:cubicBezTo>
                    <a:pt x="103994" y="444786"/>
                    <a:pt x="59726" y="443381"/>
                    <a:pt x="14756" y="444084"/>
                  </a:cubicBezTo>
                  <a:cubicBezTo>
                    <a:pt x="3513" y="444084"/>
                    <a:pt x="702" y="439165"/>
                    <a:pt x="702" y="429328"/>
                  </a:cubicBezTo>
                  <a:cubicBezTo>
                    <a:pt x="702" y="386465"/>
                    <a:pt x="702" y="343603"/>
                    <a:pt x="702" y="300740"/>
                  </a:cubicBezTo>
                  <a:cubicBezTo>
                    <a:pt x="702" y="285282"/>
                    <a:pt x="7729" y="272634"/>
                    <a:pt x="19675" y="262796"/>
                  </a:cubicBezTo>
                  <a:cubicBezTo>
                    <a:pt x="34430" y="250148"/>
                    <a:pt x="47781" y="247338"/>
                    <a:pt x="61132" y="265607"/>
                  </a:cubicBezTo>
                  <a:cubicBezTo>
                    <a:pt x="71672" y="280363"/>
                    <a:pt x="83617" y="298632"/>
                    <a:pt x="104697" y="290903"/>
                  </a:cubicBezTo>
                  <a:cubicBezTo>
                    <a:pt x="128587" y="282471"/>
                    <a:pt x="146154" y="265607"/>
                    <a:pt x="148965" y="237501"/>
                  </a:cubicBezTo>
                  <a:cubicBezTo>
                    <a:pt x="151775" y="210096"/>
                    <a:pt x="149667" y="184801"/>
                    <a:pt x="125777" y="165829"/>
                  </a:cubicBezTo>
                  <a:cubicBezTo>
                    <a:pt x="101886" y="146857"/>
                    <a:pt x="88535" y="148262"/>
                    <a:pt x="67456" y="170045"/>
                  </a:cubicBezTo>
                  <a:cubicBezTo>
                    <a:pt x="58321" y="179179"/>
                    <a:pt x="54808" y="198854"/>
                    <a:pt x="33728" y="189719"/>
                  </a:cubicBezTo>
                  <a:cubicBezTo>
                    <a:pt x="14053" y="181287"/>
                    <a:pt x="1405" y="167234"/>
                    <a:pt x="702" y="146857"/>
                  </a:cubicBezTo>
                  <a:cubicBezTo>
                    <a:pt x="-703" y="103292"/>
                    <a:pt x="702" y="59024"/>
                    <a:pt x="0" y="15459"/>
                  </a:cubicBezTo>
                  <a:cubicBezTo>
                    <a:pt x="0" y="-1405"/>
                    <a:pt x="10540" y="1405"/>
                    <a:pt x="19675" y="1405"/>
                  </a:cubicBezTo>
                  <a:cubicBezTo>
                    <a:pt x="91346" y="703"/>
                    <a:pt x="158802" y="703"/>
                    <a:pt x="226258" y="703"/>
                  </a:cubicBezTo>
                  <a:close/>
                </a:path>
              </a:pathLst>
            </a:custGeom>
            <a:solidFill>
              <a:schemeClr val="accent1"/>
            </a:solid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80" name="Google Shape;80;p45"/>
            <p:cNvSpPr/>
            <p:nvPr/>
          </p:nvSpPr>
          <p:spPr>
            <a:xfrm>
              <a:off x="10197806" y="580875"/>
              <a:ext cx="1000612" cy="600368"/>
            </a:xfrm>
            <a:custGeom>
              <a:avLst/>
              <a:gdLst/>
              <a:ahLst/>
              <a:cxnLst/>
              <a:rect l="l" t="t" r="r" b="b"/>
              <a:pathLst>
                <a:path w="737797" h="442678" extrusionOk="0">
                  <a:moveTo>
                    <a:pt x="370725" y="441321"/>
                  </a:moveTo>
                  <a:cubicBezTo>
                    <a:pt x="306783" y="441321"/>
                    <a:pt x="242840" y="440618"/>
                    <a:pt x="178898" y="442023"/>
                  </a:cubicBezTo>
                  <a:cubicBezTo>
                    <a:pt x="155710" y="442726"/>
                    <a:pt x="146576" y="438510"/>
                    <a:pt x="148684" y="413214"/>
                  </a:cubicBezTo>
                  <a:cubicBezTo>
                    <a:pt x="151494" y="376676"/>
                    <a:pt x="149386" y="340137"/>
                    <a:pt x="149386" y="303599"/>
                  </a:cubicBezTo>
                  <a:cubicBezTo>
                    <a:pt x="149386" y="292356"/>
                    <a:pt x="147981" y="282519"/>
                    <a:pt x="138846" y="274087"/>
                  </a:cubicBezTo>
                  <a:cubicBezTo>
                    <a:pt x="128306" y="264250"/>
                    <a:pt x="119874" y="260736"/>
                    <a:pt x="110037" y="274790"/>
                  </a:cubicBezTo>
                  <a:cubicBezTo>
                    <a:pt x="96686" y="293761"/>
                    <a:pt x="79823" y="309923"/>
                    <a:pt x="55230" y="301491"/>
                  </a:cubicBezTo>
                  <a:cubicBezTo>
                    <a:pt x="28528" y="292356"/>
                    <a:pt x="8853" y="274087"/>
                    <a:pt x="2530" y="243872"/>
                  </a:cubicBezTo>
                  <a:cubicBezTo>
                    <a:pt x="-5902" y="201010"/>
                    <a:pt x="6746" y="166579"/>
                    <a:pt x="40473" y="146905"/>
                  </a:cubicBezTo>
                  <a:cubicBezTo>
                    <a:pt x="65067" y="132148"/>
                    <a:pt x="82633" y="136365"/>
                    <a:pt x="105119" y="160255"/>
                  </a:cubicBezTo>
                  <a:cubicBezTo>
                    <a:pt x="111443" y="167282"/>
                    <a:pt x="114956" y="181335"/>
                    <a:pt x="127604" y="175714"/>
                  </a:cubicBezTo>
                  <a:cubicBezTo>
                    <a:pt x="140252" y="170092"/>
                    <a:pt x="149386" y="159552"/>
                    <a:pt x="149386" y="143391"/>
                  </a:cubicBezTo>
                  <a:cubicBezTo>
                    <a:pt x="149386" y="103339"/>
                    <a:pt x="150089" y="63287"/>
                    <a:pt x="148684" y="23236"/>
                  </a:cubicBezTo>
                  <a:cubicBezTo>
                    <a:pt x="147981" y="6372"/>
                    <a:pt x="150792" y="-655"/>
                    <a:pt x="170466" y="48"/>
                  </a:cubicBezTo>
                  <a:cubicBezTo>
                    <a:pt x="210518" y="2156"/>
                    <a:pt x="250570" y="751"/>
                    <a:pt x="290622" y="751"/>
                  </a:cubicBezTo>
                  <a:cubicBezTo>
                    <a:pt x="307486" y="751"/>
                    <a:pt x="320836" y="7074"/>
                    <a:pt x="330673" y="19722"/>
                  </a:cubicBezTo>
                  <a:cubicBezTo>
                    <a:pt x="341916" y="33775"/>
                    <a:pt x="344024" y="46424"/>
                    <a:pt x="327160" y="59072"/>
                  </a:cubicBezTo>
                  <a:cubicBezTo>
                    <a:pt x="312404" y="70314"/>
                    <a:pt x="292730" y="82259"/>
                    <a:pt x="301864" y="105447"/>
                  </a:cubicBezTo>
                  <a:cubicBezTo>
                    <a:pt x="311702" y="129338"/>
                    <a:pt x="329268" y="146202"/>
                    <a:pt x="357375" y="148310"/>
                  </a:cubicBezTo>
                  <a:cubicBezTo>
                    <a:pt x="379860" y="150418"/>
                    <a:pt x="400940" y="149013"/>
                    <a:pt x="419209" y="132851"/>
                  </a:cubicBezTo>
                  <a:cubicBezTo>
                    <a:pt x="448018" y="106150"/>
                    <a:pt x="448018" y="89286"/>
                    <a:pt x="419209" y="63287"/>
                  </a:cubicBezTo>
                  <a:cubicBezTo>
                    <a:pt x="410777" y="56261"/>
                    <a:pt x="396724" y="50640"/>
                    <a:pt x="401643" y="35884"/>
                  </a:cubicBezTo>
                  <a:cubicBezTo>
                    <a:pt x="407264" y="19020"/>
                    <a:pt x="418506" y="2859"/>
                    <a:pt x="437478" y="2156"/>
                  </a:cubicBezTo>
                  <a:cubicBezTo>
                    <a:pt x="485962" y="48"/>
                    <a:pt x="534446" y="751"/>
                    <a:pt x="582228" y="751"/>
                  </a:cubicBezTo>
                  <a:cubicBezTo>
                    <a:pt x="596983" y="751"/>
                    <a:pt x="591362" y="11993"/>
                    <a:pt x="591362" y="19020"/>
                  </a:cubicBezTo>
                  <a:cubicBezTo>
                    <a:pt x="592065" y="57666"/>
                    <a:pt x="591362" y="95610"/>
                    <a:pt x="591362" y="134257"/>
                  </a:cubicBezTo>
                  <a:cubicBezTo>
                    <a:pt x="591362" y="143391"/>
                    <a:pt x="592065" y="152526"/>
                    <a:pt x="596983" y="160255"/>
                  </a:cubicBezTo>
                  <a:cubicBezTo>
                    <a:pt x="608929" y="179930"/>
                    <a:pt x="618766" y="180632"/>
                    <a:pt x="634224" y="164471"/>
                  </a:cubicBezTo>
                  <a:cubicBezTo>
                    <a:pt x="665142" y="130041"/>
                    <a:pt x="692545" y="130743"/>
                    <a:pt x="722760" y="165174"/>
                  </a:cubicBezTo>
                  <a:cubicBezTo>
                    <a:pt x="758596" y="205928"/>
                    <a:pt x="743840" y="274790"/>
                    <a:pt x="695356" y="298680"/>
                  </a:cubicBezTo>
                  <a:cubicBezTo>
                    <a:pt x="671465" y="310625"/>
                    <a:pt x="653899" y="300788"/>
                    <a:pt x="637035" y="283221"/>
                  </a:cubicBezTo>
                  <a:cubicBezTo>
                    <a:pt x="630711" y="276195"/>
                    <a:pt x="627901" y="260033"/>
                    <a:pt x="613144" y="267060"/>
                  </a:cubicBezTo>
                  <a:cubicBezTo>
                    <a:pt x="599794" y="273384"/>
                    <a:pt x="591362" y="285330"/>
                    <a:pt x="591362" y="302193"/>
                  </a:cubicBezTo>
                  <a:cubicBezTo>
                    <a:pt x="591362" y="341543"/>
                    <a:pt x="590659" y="380892"/>
                    <a:pt x="592065" y="420241"/>
                  </a:cubicBezTo>
                  <a:cubicBezTo>
                    <a:pt x="592767" y="437807"/>
                    <a:pt x="588551" y="443429"/>
                    <a:pt x="570282" y="442726"/>
                  </a:cubicBezTo>
                  <a:cubicBezTo>
                    <a:pt x="504232" y="440618"/>
                    <a:pt x="437478" y="441321"/>
                    <a:pt x="370725" y="441321"/>
                  </a:cubicBezTo>
                  <a:close/>
                </a:path>
              </a:pathLst>
            </a:custGeom>
            <a:solidFill>
              <a:schemeClr val="accent1"/>
            </a:solid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81" name="Google Shape;81;p45"/>
            <p:cNvSpPr/>
            <p:nvPr/>
          </p:nvSpPr>
          <p:spPr>
            <a:xfrm>
              <a:off x="10998829" y="380752"/>
              <a:ext cx="600368" cy="800490"/>
            </a:xfrm>
            <a:custGeom>
              <a:avLst/>
              <a:gdLst/>
              <a:ahLst/>
              <a:cxnLst/>
              <a:rect l="l" t="t" r="r" b="b"/>
              <a:pathLst>
                <a:path w="442678" h="590237" extrusionOk="0">
                  <a:moveTo>
                    <a:pt x="222808" y="592910"/>
                  </a:moveTo>
                  <a:cubicBezTo>
                    <a:pt x="156055" y="592910"/>
                    <a:pt x="89302" y="592208"/>
                    <a:pt x="22549" y="593613"/>
                  </a:cubicBezTo>
                  <a:cubicBezTo>
                    <a:pt x="4280" y="593613"/>
                    <a:pt x="-639" y="588694"/>
                    <a:pt x="64" y="570425"/>
                  </a:cubicBezTo>
                  <a:cubicBezTo>
                    <a:pt x="1469" y="533184"/>
                    <a:pt x="767" y="495240"/>
                    <a:pt x="64" y="457998"/>
                  </a:cubicBezTo>
                  <a:cubicBezTo>
                    <a:pt x="64" y="441837"/>
                    <a:pt x="3577" y="427784"/>
                    <a:pt x="15523" y="415839"/>
                  </a:cubicBezTo>
                  <a:cubicBezTo>
                    <a:pt x="33792" y="397570"/>
                    <a:pt x="45035" y="397570"/>
                    <a:pt x="62601" y="417947"/>
                  </a:cubicBezTo>
                  <a:cubicBezTo>
                    <a:pt x="73844" y="431297"/>
                    <a:pt x="85086" y="448161"/>
                    <a:pt x="104761" y="440432"/>
                  </a:cubicBezTo>
                  <a:cubicBezTo>
                    <a:pt x="126544" y="432000"/>
                    <a:pt x="144813" y="417244"/>
                    <a:pt x="147624" y="391245"/>
                  </a:cubicBezTo>
                  <a:cubicBezTo>
                    <a:pt x="150434" y="363842"/>
                    <a:pt x="152542" y="336438"/>
                    <a:pt x="127246" y="316061"/>
                  </a:cubicBezTo>
                  <a:cubicBezTo>
                    <a:pt x="102653" y="295683"/>
                    <a:pt x="87897" y="296386"/>
                    <a:pt x="66817" y="319574"/>
                  </a:cubicBezTo>
                  <a:cubicBezTo>
                    <a:pt x="58385" y="328709"/>
                    <a:pt x="54169" y="345572"/>
                    <a:pt x="35900" y="339249"/>
                  </a:cubicBezTo>
                  <a:cubicBezTo>
                    <a:pt x="15523" y="332222"/>
                    <a:pt x="2172" y="318169"/>
                    <a:pt x="1469" y="297791"/>
                  </a:cubicBezTo>
                  <a:cubicBezTo>
                    <a:pt x="-639" y="252821"/>
                    <a:pt x="1469" y="208553"/>
                    <a:pt x="767" y="163583"/>
                  </a:cubicBezTo>
                  <a:cubicBezTo>
                    <a:pt x="767" y="148827"/>
                    <a:pt x="9901" y="150934"/>
                    <a:pt x="19036" y="150934"/>
                  </a:cubicBezTo>
                  <a:cubicBezTo>
                    <a:pt x="58385" y="150934"/>
                    <a:pt x="97734" y="150934"/>
                    <a:pt x="137084" y="150934"/>
                  </a:cubicBezTo>
                  <a:cubicBezTo>
                    <a:pt x="147624" y="150934"/>
                    <a:pt x="157461" y="150232"/>
                    <a:pt x="165190" y="143205"/>
                  </a:cubicBezTo>
                  <a:cubicBezTo>
                    <a:pt x="178541" y="131963"/>
                    <a:pt x="185567" y="122828"/>
                    <a:pt x="166595" y="107369"/>
                  </a:cubicBezTo>
                  <a:cubicBezTo>
                    <a:pt x="132165" y="80668"/>
                    <a:pt x="132165" y="53264"/>
                    <a:pt x="163785" y="22347"/>
                  </a:cubicBezTo>
                  <a:cubicBezTo>
                    <a:pt x="197513" y="-10678"/>
                    <a:pt x="260752" y="-6462"/>
                    <a:pt x="290967" y="30779"/>
                  </a:cubicBezTo>
                  <a:cubicBezTo>
                    <a:pt x="314155" y="58885"/>
                    <a:pt x="312047" y="79263"/>
                    <a:pt x="286048" y="104559"/>
                  </a:cubicBezTo>
                  <a:cubicBezTo>
                    <a:pt x="279022" y="111585"/>
                    <a:pt x="263563" y="115099"/>
                    <a:pt x="270590" y="129152"/>
                  </a:cubicBezTo>
                  <a:cubicBezTo>
                    <a:pt x="276914" y="141800"/>
                    <a:pt x="288156" y="150232"/>
                    <a:pt x="303615" y="150232"/>
                  </a:cubicBezTo>
                  <a:cubicBezTo>
                    <a:pt x="342964" y="150232"/>
                    <a:pt x="382313" y="151637"/>
                    <a:pt x="421662" y="149529"/>
                  </a:cubicBezTo>
                  <a:cubicBezTo>
                    <a:pt x="443445" y="148124"/>
                    <a:pt x="446958" y="155853"/>
                    <a:pt x="446256" y="175528"/>
                  </a:cubicBezTo>
                  <a:cubicBezTo>
                    <a:pt x="444850" y="212769"/>
                    <a:pt x="445553" y="250713"/>
                    <a:pt x="446256" y="287954"/>
                  </a:cubicBezTo>
                  <a:cubicBezTo>
                    <a:pt x="446256" y="304818"/>
                    <a:pt x="441337" y="318169"/>
                    <a:pt x="428689" y="329411"/>
                  </a:cubicBezTo>
                  <a:cubicBezTo>
                    <a:pt x="413933" y="342059"/>
                    <a:pt x="399880" y="346275"/>
                    <a:pt x="385827" y="327303"/>
                  </a:cubicBezTo>
                  <a:cubicBezTo>
                    <a:pt x="375287" y="313250"/>
                    <a:pt x="364044" y="295683"/>
                    <a:pt x="342261" y="303412"/>
                  </a:cubicBezTo>
                  <a:cubicBezTo>
                    <a:pt x="316965" y="312547"/>
                    <a:pt x="300804" y="330114"/>
                    <a:pt x="298696" y="357518"/>
                  </a:cubicBezTo>
                  <a:cubicBezTo>
                    <a:pt x="296588" y="382814"/>
                    <a:pt x="297994" y="406704"/>
                    <a:pt x="318371" y="425676"/>
                  </a:cubicBezTo>
                  <a:cubicBezTo>
                    <a:pt x="342964" y="448161"/>
                    <a:pt x="358423" y="447459"/>
                    <a:pt x="380908" y="422865"/>
                  </a:cubicBezTo>
                  <a:cubicBezTo>
                    <a:pt x="390043" y="412325"/>
                    <a:pt x="397069" y="395462"/>
                    <a:pt x="415338" y="404596"/>
                  </a:cubicBezTo>
                  <a:cubicBezTo>
                    <a:pt x="432202" y="413028"/>
                    <a:pt x="445553" y="425676"/>
                    <a:pt x="446256" y="446054"/>
                  </a:cubicBezTo>
                  <a:cubicBezTo>
                    <a:pt x="446958" y="489618"/>
                    <a:pt x="445553" y="533887"/>
                    <a:pt x="446958" y="577451"/>
                  </a:cubicBezTo>
                  <a:cubicBezTo>
                    <a:pt x="447661" y="595721"/>
                    <a:pt x="436418" y="592910"/>
                    <a:pt x="425878" y="592910"/>
                  </a:cubicBezTo>
                  <a:cubicBezTo>
                    <a:pt x="355612" y="592910"/>
                    <a:pt x="288859" y="592910"/>
                    <a:pt x="222808" y="592910"/>
                  </a:cubicBezTo>
                  <a:close/>
                </a:path>
              </a:pathLst>
            </a:custGeom>
            <a:solidFill>
              <a:schemeClr val="accent1"/>
            </a:solid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82" name="Google Shape;82;p45"/>
            <p:cNvSpPr/>
            <p:nvPr/>
          </p:nvSpPr>
          <p:spPr>
            <a:xfrm>
              <a:off x="11401036" y="580875"/>
              <a:ext cx="800489" cy="600367"/>
            </a:xfrm>
            <a:custGeom>
              <a:avLst/>
              <a:gdLst/>
              <a:ahLst/>
              <a:cxnLst/>
              <a:rect l="l" t="t" r="r" b="b"/>
              <a:pathLst>
                <a:path w="590237" h="442678" extrusionOk="0">
                  <a:moveTo>
                    <a:pt x="591733" y="225014"/>
                  </a:moveTo>
                  <a:cubicBezTo>
                    <a:pt x="591733" y="291767"/>
                    <a:pt x="591031" y="358520"/>
                    <a:pt x="592436" y="425273"/>
                  </a:cubicBezTo>
                  <a:cubicBezTo>
                    <a:pt x="592436" y="440732"/>
                    <a:pt x="588923" y="444948"/>
                    <a:pt x="572761" y="444948"/>
                  </a:cubicBezTo>
                  <a:cubicBezTo>
                    <a:pt x="438552" y="444245"/>
                    <a:pt x="304344" y="444245"/>
                    <a:pt x="170135" y="444948"/>
                  </a:cubicBezTo>
                  <a:cubicBezTo>
                    <a:pt x="151866" y="444948"/>
                    <a:pt x="149758" y="438624"/>
                    <a:pt x="149758" y="423165"/>
                  </a:cubicBezTo>
                  <a:cubicBezTo>
                    <a:pt x="150460" y="386627"/>
                    <a:pt x="149758" y="350088"/>
                    <a:pt x="150460" y="313549"/>
                  </a:cubicBezTo>
                  <a:cubicBezTo>
                    <a:pt x="150460" y="303712"/>
                    <a:pt x="150460" y="293172"/>
                    <a:pt x="145542" y="284038"/>
                  </a:cubicBezTo>
                  <a:cubicBezTo>
                    <a:pt x="135002" y="265066"/>
                    <a:pt x="122354" y="263661"/>
                    <a:pt x="108300" y="279822"/>
                  </a:cubicBezTo>
                  <a:cubicBezTo>
                    <a:pt x="78086" y="314252"/>
                    <a:pt x="52087" y="314955"/>
                    <a:pt x="21170" y="281227"/>
                  </a:cubicBezTo>
                  <a:cubicBezTo>
                    <a:pt x="-14666" y="242581"/>
                    <a:pt x="-3423" y="172314"/>
                    <a:pt x="42953" y="147018"/>
                  </a:cubicBezTo>
                  <a:cubicBezTo>
                    <a:pt x="67546" y="133668"/>
                    <a:pt x="85815" y="141397"/>
                    <a:pt x="103382" y="160369"/>
                  </a:cubicBezTo>
                  <a:cubicBezTo>
                    <a:pt x="109706" y="167395"/>
                    <a:pt x="113219" y="182854"/>
                    <a:pt x="127272" y="177233"/>
                  </a:cubicBezTo>
                  <a:cubicBezTo>
                    <a:pt x="142028" y="171612"/>
                    <a:pt x="149758" y="158963"/>
                    <a:pt x="149758" y="142802"/>
                  </a:cubicBezTo>
                  <a:cubicBezTo>
                    <a:pt x="149758" y="103453"/>
                    <a:pt x="150460" y="64104"/>
                    <a:pt x="149758" y="24755"/>
                  </a:cubicBezTo>
                  <a:cubicBezTo>
                    <a:pt x="149055" y="6486"/>
                    <a:pt x="152568" y="-1244"/>
                    <a:pt x="172946" y="162"/>
                  </a:cubicBezTo>
                  <a:cubicBezTo>
                    <a:pt x="210889" y="2269"/>
                    <a:pt x="249536" y="864"/>
                    <a:pt x="288182" y="864"/>
                  </a:cubicBezTo>
                  <a:cubicBezTo>
                    <a:pt x="305046" y="864"/>
                    <a:pt x="318397" y="6486"/>
                    <a:pt x="328937" y="19134"/>
                  </a:cubicBezTo>
                  <a:cubicBezTo>
                    <a:pt x="342990" y="34592"/>
                    <a:pt x="345098" y="48646"/>
                    <a:pt x="326126" y="62699"/>
                  </a:cubicBezTo>
                  <a:cubicBezTo>
                    <a:pt x="312073" y="73239"/>
                    <a:pt x="293804" y="85184"/>
                    <a:pt x="302938" y="106967"/>
                  </a:cubicBezTo>
                  <a:cubicBezTo>
                    <a:pt x="312775" y="130857"/>
                    <a:pt x="328937" y="147721"/>
                    <a:pt x="357746" y="149829"/>
                  </a:cubicBezTo>
                  <a:cubicBezTo>
                    <a:pt x="387258" y="151234"/>
                    <a:pt x="413959" y="149126"/>
                    <a:pt x="432228" y="121020"/>
                  </a:cubicBezTo>
                  <a:cubicBezTo>
                    <a:pt x="446282" y="99940"/>
                    <a:pt x="441363" y="84481"/>
                    <a:pt x="423797" y="69023"/>
                  </a:cubicBezTo>
                  <a:cubicBezTo>
                    <a:pt x="413959" y="60590"/>
                    <a:pt x="395690" y="55672"/>
                    <a:pt x="402717" y="35997"/>
                  </a:cubicBezTo>
                  <a:cubicBezTo>
                    <a:pt x="409743" y="16323"/>
                    <a:pt x="424499" y="2972"/>
                    <a:pt x="444877" y="2269"/>
                  </a:cubicBezTo>
                  <a:cubicBezTo>
                    <a:pt x="489847" y="864"/>
                    <a:pt x="534115" y="2269"/>
                    <a:pt x="579085" y="1567"/>
                  </a:cubicBezTo>
                  <a:cubicBezTo>
                    <a:pt x="595246" y="1567"/>
                    <a:pt x="591031" y="12107"/>
                    <a:pt x="591031" y="19836"/>
                  </a:cubicBezTo>
                  <a:cubicBezTo>
                    <a:pt x="591733" y="87995"/>
                    <a:pt x="591733" y="156856"/>
                    <a:pt x="591733" y="225014"/>
                  </a:cubicBezTo>
                  <a:close/>
                </a:path>
              </a:pathLst>
            </a:custGeom>
            <a:solidFill>
              <a:schemeClr val="accent1"/>
            </a:solid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83" name="Google Shape;83;p45"/>
            <p:cNvSpPr/>
            <p:nvPr/>
          </p:nvSpPr>
          <p:spPr>
            <a:xfrm rot="-1800000">
              <a:off x="7690813" y="673466"/>
              <a:ext cx="595378" cy="604981"/>
            </a:xfrm>
            <a:custGeom>
              <a:avLst/>
              <a:gdLst/>
              <a:ahLst/>
              <a:cxnLst/>
              <a:rect l="l" t="t" r="r" b="b"/>
              <a:pathLst>
                <a:path w="435651" h="442678" extrusionOk="0">
                  <a:moveTo>
                    <a:pt x="222744" y="441468"/>
                  </a:moveTo>
                  <a:cubicBezTo>
                    <a:pt x="155991" y="441468"/>
                    <a:pt x="89238" y="440766"/>
                    <a:pt x="23188" y="442171"/>
                  </a:cubicBezTo>
                  <a:cubicBezTo>
                    <a:pt x="4919" y="442171"/>
                    <a:pt x="703" y="436550"/>
                    <a:pt x="1405" y="419686"/>
                  </a:cubicBezTo>
                  <a:cubicBezTo>
                    <a:pt x="2811" y="380336"/>
                    <a:pt x="2108" y="340987"/>
                    <a:pt x="1405" y="302341"/>
                  </a:cubicBezTo>
                  <a:cubicBezTo>
                    <a:pt x="1405" y="286180"/>
                    <a:pt x="6324" y="274234"/>
                    <a:pt x="17567" y="263694"/>
                  </a:cubicBezTo>
                  <a:cubicBezTo>
                    <a:pt x="32323" y="250344"/>
                    <a:pt x="46376" y="246128"/>
                    <a:pt x="60429" y="265802"/>
                  </a:cubicBezTo>
                  <a:cubicBezTo>
                    <a:pt x="70969" y="279855"/>
                    <a:pt x="81509" y="297422"/>
                    <a:pt x="103994" y="290395"/>
                  </a:cubicBezTo>
                  <a:cubicBezTo>
                    <a:pt x="127182" y="282666"/>
                    <a:pt x="142641" y="266505"/>
                    <a:pt x="146857" y="241912"/>
                  </a:cubicBezTo>
                  <a:cubicBezTo>
                    <a:pt x="151775" y="215913"/>
                    <a:pt x="149667" y="190617"/>
                    <a:pt x="129993" y="170942"/>
                  </a:cubicBezTo>
                  <a:cubicBezTo>
                    <a:pt x="105400" y="145647"/>
                    <a:pt x="87130" y="146349"/>
                    <a:pt x="63942" y="173051"/>
                  </a:cubicBezTo>
                  <a:cubicBezTo>
                    <a:pt x="56213" y="182185"/>
                    <a:pt x="49889" y="196941"/>
                    <a:pt x="33728" y="190617"/>
                  </a:cubicBezTo>
                  <a:cubicBezTo>
                    <a:pt x="16864" y="184293"/>
                    <a:pt x="2108" y="172348"/>
                    <a:pt x="1405" y="153376"/>
                  </a:cubicBezTo>
                  <a:cubicBezTo>
                    <a:pt x="0" y="106298"/>
                    <a:pt x="703" y="58516"/>
                    <a:pt x="0" y="10735"/>
                  </a:cubicBezTo>
                  <a:cubicBezTo>
                    <a:pt x="0" y="195"/>
                    <a:pt x="6324" y="-508"/>
                    <a:pt x="14053" y="195"/>
                  </a:cubicBezTo>
                  <a:cubicBezTo>
                    <a:pt x="56916" y="195"/>
                    <a:pt x="99778" y="195"/>
                    <a:pt x="142641" y="195"/>
                  </a:cubicBezTo>
                  <a:cubicBezTo>
                    <a:pt x="158802" y="195"/>
                    <a:pt x="170045" y="7925"/>
                    <a:pt x="179882" y="19870"/>
                  </a:cubicBezTo>
                  <a:cubicBezTo>
                    <a:pt x="192530" y="34626"/>
                    <a:pt x="193935" y="47976"/>
                    <a:pt x="176369" y="61327"/>
                  </a:cubicBezTo>
                  <a:cubicBezTo>
                    <a:pt x="162315" y="71867"/>
                    <a:pt x="144046" y="83109"/>
                    <a:pt x="151775" y="104892"/>
                  </a:cubicBezTo>
                  <a:cubicBezTo>
                    <a:pt x="160910" y="129485"/>
                    <a:pt x="177071" y="146349"/>
                    <a:pt x="205881" y="148457"/>
                  </a:cubicBezTo>
                  <a:cubicBezTo>
                    <a:pt x="231879" y="150565"/>
                    <a:pt x="256472" y="149863"/>
                    <a:pt x="275444" y="127377"/>
                  </a:cubicBezTo>
                  <a:cubicBezTo>
                    <a:pt x="296524" y="102784"/>
                    <a:pt x="295822" y="88028"/>
                    <a:pt x="271228" y="66948"/>
                  </a:cubicBezTo>
                  <a:cubicBezTo>
                    <a:pt x="260688" y="57814"/>
                    <a:pt x="243824" y="51490"/>
                    <a:pt x="252256" y="32518"/>
                  </a:cubicBezTo>
                  <a:cubicBezTo>
                    <a:pt x="259986" y="14951"/>
                    <a:pt x="273336" y="1601"/>
                    <a:pt x="293011" y="898"/>
                  </a:cubicBezTo>
                  <a:cubicBezTo>
                    <a:pt x="337981" y="-508"/>
                    <a:pt x="382249" y="898"/>
                    <a:pt x="427220" y="195"/>
                  </a:cubicBezTo>
                  <a:cubicBezTo>
                    <a:pt x="439165" y="195"/>
                    <a:pt x="440570" y="6519"/>
                    <a:pt x="440570" y="15654"/>
                  </a:cubicBezTo>
                  <a:cubicBezTo>
                    <a:pt x="440570" y="58516"/>
                    <a:pt x="440570" y="101379"/>
                    <a:pt x="440570" y="144241"/>
                  </a:cubicBezTo>
                  <a:cubicBezTo>
                    <a:pt x="440570" y="166024"/>
                    <a:pt x="428625" y="180780"/>
                    <a:pt x="410356" y="189212"/>
                  </a:cubicBezTo>
                  <a:cubicBezTo>
                    <a:pt x="390681" y="198347"/>
                    <a:pt x="383655" y="180077"/>
                    <a:pt x="373817" y="169537"/>
                  </a:cubicBezTo>
                  <a:cubicBezTo>
                    <a:pt x="354143" y="147755"/>
                    <a:pt x="340089" y="146349"/>
                    <a:pt x="317604" y="164619"/>
                  </a:cubicBezTo>
                  <a:cubicBezTo>
                    <a:pt x="283876" y="192022"/>
                    <a:pt x="282471" y="249641"/>
                    <a:pt x="314793" y="277747"/>
                  </a:cubicBezTo>
                  <a:cubicBezTo>
                    <a:pt x="338684" y="298125"/>
                    <a:pt x="353440" y="296719"/>
                    <a:pt x="375223" y="273531"/>
                  </a:cubicBezTo>
                  <a:cubicBezTo>
                    <a:pt x="383655" y="264397"/>
                    <a:pt x="388573" y="246830"/>
                    <a:pt x="406842" y="253857"/>
                  </a:cubicBezTo>
                  <a:cubicBezTo>
                    <a:pt x="425814" y="260884"/>
                    <a:pt x="439868" y="274234"/>
                    <a:pt x="440570" y="296017"/>
                  </a:cubicBezTo>
                  <a:cubicBezTo>
                    <a:pt x="441273" y="340987"/>
                    <a:pt x="440570" y="385255"/>
                    <a:pt x="441273" y="430226"/>
                  </a:cubicBezTo>
                  <a:cubicBezTo>
                    <a:pt x="441273" y="448495"/>
                    <a:pt x="429328" y="442171"/>
                    <a:pt x="420896" y="442873"/>
                  </a:cubicBezTo>
                  <a:cubicBezTo>
                    <a:pt x="356251" y="441468"/>
                    <a:pt x="289498" y="441468"/>
                    <a:pt x="222744" y="441468"/>
                  </a:cubicBezTo>
                  <a:close/>
                </a:path>
              </a:pathLst>
            </a:custGeom>
            <a:solidFill>
              <a:schemeClr val="accent1"/>
            </a:solid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84" name="Google Shape;84;p45"/>
            <p:cNvSpPr/>
            <p:nvPr/>
          </p:nvSpPr>
          <p:spPr>
            <a:xfrm rot="10800000">
              <a:off x="9581096" y="-9527"/>
              <a:ext cx="1030193" cy="618117"/>
            </a:xfrm>
            <a:custGeom>
              <a:avLst/>
              <a:gdLst/>
              <a:ahLst/>
              <a:cxnLst/>
              <a:rect l="l" t="t" r="r" b="b"/>
              <a:pathLst>
                <a:path w="737797" h="442678" extrusionOk="0">
                  <a:moveTo>
                    <a:pt x="370725" y="441321"/>
                  </a:moveTo>
                  <a:cubicBezTo>
                    <a:pt x="306783" y="441321"/>
                    <a:pt x="242840" y="440618"/>
                    <a:pt x="178898" y="442023"/>
                  </a:cubicBezTo>
                  <a:cubicBezTo>
                    <a:pt x="155710" y="442726"/>
                    <a:pt x="146576" y="438510"/>
                    <a:pt x="148684" y="413214"/>
                  </a:cubicBezTo>
                  <a:cubicBezTo>
                    <a:pt x="151494" y="376676"/>
                    <a:pt x="149386" y="340137"/>
                    <a:pt x="149386" y="303599"/>
                  </a:cubicBezTo>
                  <a:cubicBezTo>
                    <a:pt x="149386" y="292356"/>
                    <a:pt x="147981" y="282519"/>
                    <a:pt x="138846" y="274087"/>
                  </a:cubicBezTo>
                  <a:cubicBezTo>
                    <a:pt x="128306" y="264250"/>
                    <a:pt x="119874" y="260736"/>
                    <a:pt x="110037" y="274790"/>
                  </a:cubicBezTo>
                  <a:cubicBezTo>
                    <a:pt x="96686" y="293761"/>
                    <a:pt x="79823" y="309923"/>
                    <a:pt x="55230" y="301491"/>
                  </a:cubicBezTo>
                  <a:cubicBezTo>
                    <a:pt x="28528" y="292356"/>
                    <a:pt x="8853" y="274087"/>
                    <a:pt x="2530" y="243872"/>
                  </a:cubicBezTo>
                  <a:cubicBezTo>
                    <a:pt x="-5902" y="201010"/>
                    <a:pt x="6746" y="166579"/>
                    <a:pt x="40473" y="146905"/>
                  </a:cubicBezTo>
                  <a:cubicBezTo>
                    <a:pt x="65067" y="132148"/>
                    <a:pt x="82633" y="136365"/>
                    <a:pt x="105119" y="160255"/>
                  </a:cubicBezTo>
                  <a:cubicBezTo>
                    <a:pt x="111443" y="167282"/>
                    <a:pt x="114956" y="181335"/>
                    <a:pt x="127604" y="175714"/>
                  </a:cubicBezTo>
                  <a:cubicBezTo>
                    <a:pt x="140252" y="170092"/>
                    <a:pt x="149386" y="159552"/>
                    <a:pt x="149386" y="143391"/>
                  </a:cubicBezTo>
                  <a:cubicBezTo>
                    <a:pt x="149386" y="103339"/>
                    <a:pt x="150089" y="63287"/>
                    <a:pt x="148684" y="23236"/>
                  </a:cubicBezTo>
                  <a:cubicBezTo>
                    <a:pt x="147981" y="6372"/>
                    <a:pt x="150792" y="-655"/>
                    <a:pt x="170466" y="48"/>
                  </a:cubicBezTo>
                  <a:cubicBezTo>
                    <a:pt x="210518" y="2156"/>
                    <a:pt x="250570" y="751"/>
                    <a:pt x="290622" y="751"/>
                  </a:cubicBezTo>
                  <a:cubicBezTo>
                    <a:pt x="307486" y="751"/>
                    <a:pt x="320836" y="7074"/>
                    <a:pt x="330673" y="19722"/>
                  </a:cubicBezTo>
                  <a:cubicBezTo>
                    <a:pt x="341916" y="33775"/>
                    <a:pt x="344024" y="46424"/>
                    <a:pt x="327160" y="59072"/>
                  </a:cubicBezTo>
                  <a:cubicBezTo>
                    <a:pt x="312404" y="70314"/>
                    <a:pt x="292730" y="82259"/>
                    <a:pt x="301864" y="105447"/>
                  </a:cubicBezTo>
                  <a:cubicBezTo>
                    <a:pt x="311702" y="129338"/>
                    <a:pt x="329268" y="146202"/>
                    <a:pt x="357375" y="148310"/>
                  </a:cubicBezTo>
                  <a:cubicBezTo>
                    <a:pt x="379860" y="150418"/>
                    <a:pt x="400940" y="149013"/>
                    <a:pt x="419209" y="132851"/>
                  </a:cubicBezTo>
                  <a:cubicBezTo>
                    <a:pt x="448018" y="106150"/>
                    <a:pt x="448018" y="89286"/>
                    <a:pt x="419209" y="63287"/>
                  </a:cubicBezTo>
                  <a:cubicBezTo>
                    <a:pt x="410777" y="56261"/>
                    <a:pt x="396724" y="50640"/>
                    <a:pt x="401643" y="35884"/>
                  </a:cubicBezTo>
                  <a:cubicBezTo>
                    <a:pt x="407264" y="19020"/>
                    <a:pt x="418506" y="2859"/>
                    <a:pt x="437478" y="2156"/>
                  </a:cubicBezTo>
                  <a:cubicBezTo>
                    <a:pt x="485962" y="48"/>
                    <a:pt x="534446" y="751"/>
                    <a:pt x="582228" y="751"/>
                  </a:cubicBezTo>
                  <a:cubicBezTo>
                    <a:pt x="596983" y="751"/>
                    <a:pt x="591362" y="11993"/>
                    <a:pt x="591362" y="19020"/>
                  </a:cubicBezTo>
                  <a:cubicBezTo>
                    <a:pt x="592065" y="57666"/>
                    <a:pt x="591362" y="95610"/>
                    <a:pt x="591362" y="134257"/>
                  </a:cubicBezTo>
                  <a:cubicBezTo>
                    <a:pt x="591362" y="143391"/>
                    <a:pt x="592065" y="152526"/>
                    <a:pt x="596983" y="160255"/>
                  </a:cubicBezTo>
                  <a:cubicBezTo>
                    <a:pt x="608929" y="179930"/>
                    <a:pt x="618766" y="180632"/>
                    <a:pt x="634224" y="164471"/>
                  </a:cubicBezTo>
                  <a:cubicBezTo>
                    <a:pt x="665142" y="130041"/>
                    <a:pt x="692545" y="130743"/>
                    <a:pt x="722760" y="165174"/>
                  </a:cubicBezTo>
                  <a:cubicBezTo>
                    <a:pt x="758596" y="205928"/>
                    <a:pt x="743840" y="274790"/>
                    <a:pt x="695356" y="298680"/>
                  </a:cubicBezTo>
                  <a:cubicBezTo>
                    <a:pt x="671465" y="310625"/>
                    <a:pt x="653899" y="300788"/>
                    <a:pt x="637035" y="283221"/>
                  </a:cubicBezTo>
                  <a:cubicBezTo>
                    <a:pt x="630711" y="276195"/>
                    <a:pt x="627901" y="260033"/>
                    <a:pt x="613144" y="267060"/>
                  </a:cubicBezTo>
                  <a:cubicBezTo>
                    <a:pt x="599794" y="273384"/>
                    <a:pt x="591362" y="285330"/>
                    <a:pt x="591362" y="302193"/>
                  </a:cubicBezTo>
                  <a:cubicBezTo>
                    <a:pt x="591362" y="341543"/>
                    <a:pt x="590659" y="380892"/>
                    <a:pt x="592065" y="420241"/>
                  </a:cubicBezTo>
                  <a:cubicBezTo>
                    <a:pt x="592767" y="437807"/>
                    <a:pt x="588551" y="443429"/>
                    <a:pt x="570282" y="442726"/>
                  </a:cubicBezTo>
                  <a:cubicBezTo>
                    <a:pt x="504232" y="440618"/>
                    <a:pt x="437478" y="441321"/>
                    <a:pt x="370725" y="441321"/>
                  </a:cubicBezTo>
                  <a:close/>
                </a:path>
              </a:pathLst>
            </a:custGeom>
            <a:solidFill>
              <a:schemeClr val="accen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85" name="Google Shape;85;p45"/>
            <p:cNvSpPr/>
            <p:nvPr/>
          </p:nvSpPr>
          <p:spPr>
            <a:xfrm rot="-953943">
              <a:off x="8156275" y="77241"/>
              <a:ext cx="835945" cy="626959"/>
            </a:xfrm>
            <a:custGeom>
              <a:avLst/>
              <a:gdLst/>
              <a:ahLst/>
              <a:cxnLst/>
              <a:rect l="l" t="t" r="r" b="b"/>
              <a:pathLst>
                <a:path w="590237" h="442678" extrusionOk="0">
                  <a:moveTo>
                    <a:pt x="371948" y="1405"/>
                  </a:moveTo>
                  <a:cubicBezTo>
                    <a:pt x="437998" y="1405"/>
                    <a:pt x="503346" y="2108"/>
                    <a:pt x="569397" y="1405"/>
                  </a:cubicBezTo>
                  <a:cubicBezTo>
                    <a:pt x="585558" y="1405"/>
                    <a:pt x="593990" y="3513"/>
                    <a:pt x="592584" y="23188"/>
                  </a:cubicBezTo>
                  <a:cubicBezTo>
                    <a:pt x="591179" y="62537"/>
                    <a:pt x="591882" y="101886"/>
                    <a:pt x="592584" y="140533"/>
                  </a:cubicBezTo>
                  <a:cubicBezTo>
                    <a:pt x="592584" y="157397"/>
                    <a:pt x="586963" y="170747"/>
                    <a:pt x="575018" y="181287"/>
                  </a:cubicBezTo>
                  <a:cubicBezTo>
                    <a:pt x="559559" y="195340"/>
                    <a:pt x="546208" y="196043"/>
                    <a:pt x="531453" y="178477"/>
                  </a:cubicBezTo>
                  <a:cubicBezTo>
                    <a:pt x="501238" y="141938"/>
                    <a:pt x="463997" y="150370"/>
                    <a:pt x="447836" y="194638"/>
                  </a:cubicBezTo>
                  <a:cubicBezTo>
                    <a:pt x="436593" y="226258"/>
                    <a:pt x="444322" y="259283"/>
                    <a:pt x="467510" y="279660"/>
                  </a:cubicBezTo>
                  <a:cubicBezTo>
                    <a:pt x="489995" y="298632"/>
                    <a:pt x="506157" y="297227"/>
                    <a:pt x="526534" y="275444"/>
                  </a:cubicBezTo>
                  <a:cubicBezTo>
                    <a:pt x="535669" y="265607"/>
                    <a:pt x="541290" y="246635"/>
                    <a:pt x="560262" y="255067"/>
                  </a:cubicBezTo>
                  <a:cubicBezTo>
                    <a:pt x="579936" y="263499"/>
                    <a:pt x="592584" y="278255"/>
                    <a:pt x="592584" y="301443"/>
                  </a:cubicBezTo>
                  <a:cubicBezTo>
                    <a:pt x="592584" y="343603"/>
                    <a:pt x="591882" y="385763"/>
                    <a:pt x="593287" y="427220"/>
                  </a:cubicBezTo>
                  <a:cubicBezTo>
                    <a:pt x="593990" y="442678"/>
                    <a:pt x="587666" y="444786"/>
                    <a:pt x="574315" y="444786"/>
                  </a:cubicBezTo>
                  <a:cubicBezTo>
                    <a:pt x="533561" y="444084"/>
                    <a:pt x="492103" y="444084"/>
                    <a:pt x="451349" y="444786"/>
                  </a:cubicBezTo>
                  <a:cubicBezTo>
                    <a:pt x="433080" y="444786"/>
                    <a:pt x="420432" y="436354"/>
                    <a:pt x="409892" y="422301"/>
                  </a:cubicBezTo>
                  <a:cubicBezTo>
                    <a:pt x="399352" y="408248"/>
                    <a:pt x="399352" y="396303"/>
                    <a:pt x="414108" y="385060"/>
                  </a:cubicBezTo>
                  <a:cubicBezTo>
                    <a:pt x="430269" y="373114"/>
                    <a:pt x="449241" y="360467"/>
                    <a:pt x="438701" y="335873"/>
                  </a:cubicBezTo>
                  <a:cubicBezTo>
                    <a:pt x="427458" y="311280"/>
                    <a:pt x="408486" y="295821"/>
                    <a:pt x="378975" y="295821"/>
                  </a:cubicBezTo>
                  <a:cubicBezTo>
                    <a:pt x="354381" y="295821"/>
                    <a:pt x="331896" y="297930"/>
                    <a:pt x="315032" y="319010"/>
                  </a:cubicBezTo>
                  <a:cubicBezTo>
                    <a:pt x="296060" y="342197"/>
                    <a:pt x="297465" y="356953"/>
                    <a:pt x="319248" y="377331"/>
                  </a:cubicBezTo>
                  <a:cubicBezTo>
                    <a:pt x="329085" y="386465"/>
                    <a:pt x="347355" y="393492"/>
                    <a:pt x="338923" y="411761"/>
                  </a:cubicBezTo>
                  <a:cubicBezTo>
                    <a:pt x="330491" y="430733"/>
                    <a:pt x="315735" y="444084"/>
                    <a:pt x="292547" y="444084"/>
                  </a:cubicBezTo>
                  <a:cubicBezTo>
                    <a:pt x="251792" y="444084"/>
                    <a:pt x="210335" y="442678"/>
                    <a:pt x="169581" y="444786"/>
                  </a:cubicBezTo>
                  <a:cubicBezTo>
                    <a:pt x="151311" y="445489"/>
                    <a:pt x="149203" y="437760"/>
                    <a:pt x="149203" y="422301"/>
                  </a:cubicBezTo>
                  <a:cubicBezTo>
                    <a:pt x="149906" y="383654"/>
                    <a:pt x="149906" y="345711"/>
                    <a:pt x="149203" y="307064"/>
                  </a:cubicBezTo>
                  <a:cubicBezTo>
                    <a:pt x="149203" y="297930"/>
                    <a:pt x="149906" y="288795"/>
                    <a:pt x="143582" y="281066"/>
                  </a:cubicBezTo>
                  <a:cubicBezTo>
                    <a:pt x="132339" y="267715"/>
                    <a:pt x="123205" y="259986"/>
                    <a:pt x="107746" y="278958"/>
                  </a:cubicBezTo>
                  <a:cubicBezTo>
                    <a:pt x="78234" y="315496"/>
                    <a:pt x="50830" y="314091"/>
                    <a:pt x="19913" y="278958"/>
                  </a:cubicBezTo>
                  <a:cubicBezTo>
                    <a:pt x="-11707" y="243122"/>
                    <a:pt x="-4680" y="181287"/>
                    <a:pt x="33966" y="152478"/>
                  </a:cubicBezTo>
                  <a:cubicBezTo>
                    <a:pt x="60668" y="132804"/>
                    <a:pt x="80342" y="134912"/>
                    <a:pt x="103530" y="158802"/>
                  </a:cubicBezTo>
                  <a:cubicBezTo>
                    <a:pt x="110557" y="165829"/>
                    <a:pt x="112665" y="184098"/>
                    <a:pt x="129529" y="175666"/>
                  </a:cubicBezTo>
                  <a:cubicBezTo>
                    <a:pt x="143582" y="168639"/>
                    <a:pt x="149203" y="155991"/>
                    <a:pt x="149203" y="139830"/>
                  </a:cubicBezTo>
                  <a:cubicBezTo>
                    <a:pt x="148501" y="101184"/>
                    <a:pt x="149906" y="63240"/>
                    <a:pt x="148501" y="24593"/>
                  </a:cubicBezTo>
                  <a:cubicBezTo>
                    <a:pt x="147798" y="5621"/>
                    <a:pt x="152717" y="0"/>
                    <a:pt x="172391" y="0"/>
                  </a:cubicBezTo>
                  <a:cubicBezTo>
                    <a:pt x="238442" y="2108"/>
                    <a:pt x="305195" y="1405"/>
                    <a:pt x="371948" y="1405"/>
                  </a:cubicBezTo>
                  <a:close/>
                </a:path>
              </a:pathLst>
            </a:custGeom>
            <a:solidFill>
              <a:schemeClr val="accen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86" name="Google Shape;86;p45"/>
            <p:cNvSpPr/>
            <p:nvPr/>
          </p:nvSpPr>
          <p:spPr>
            <a:xfrm>
              <a:off x="9787090" y="380752"/>
              <a:ext cx="600368" cy="800490"/>
            </a:xfrm>
            <a:custGeom>
              <a:avLst/>
              <a:gdLst/>
              <a:ahLst/>
              <a:cxnLst/>
              <a:rect l="l" t="t" r="r" b="b"/>
              <a:pathLst>
                <a:path w="442678" h="590237" extrusionOk="0">
                  <a:moveTo>
                    <a:pt x="222808" y="592910"/>
                  </a:moveTo>
                  <a:cubicBezTo>
                    <a:pt x="156055" y="592910"/>
                    <a:pt x="89302" y="592208"/>
                    <a:pt x="22549" y="593613"/>
                  </a:cubicBezTo>
                  <a:cubicBezTo>
                    <a:pt x="4280" y="593613"/>
                    <a:pt x="-639" y="588694"/>
                    <a:pt x="64" y="570425"/>
                  </a:cubicBezTo>
                  <a:cubicBezTo>
                    <a:pt x="1469" y="533184"/>
                    <a:pt x="767" y="495240"/>
                    <a:pt x="64" y="457998"/>
                  </a:cubicBezTo>
                  <a:cubicBezTo>
                    <a:pt x="64" y="441837"/>
                    <a:pt x="3577" y="427784"/>
                    <a:pt x="15523" y="415839"/>
                  </a:cubicBezTo>
                  <a:cubicBezTo>
                    <a:pt x="33792" y="397570"/>
                    <a:pt x="45035" y="397570"/>
                    <a:pt x="62601" y="417947"/>
                  </a:cubicBezTo>
                  <a:cubicBezTo>
                    <a:pt x="73844" y="431297"/>
                    <a:pt x="85086" y="448161"/>
                    <a:pt x="104761" y="440432"/>
                  </a:cubicBezTo>
                  <a:cubicBezTo>
                    <a:pt x="126544" y="432000"/>
                    <a:pt x="144813" y="417244"/>
                    <a:pt x="147624" y="391245"/>
                  </a:cubicBezTo>
                  <a:cubicBezTo>
                    <a:pt x="150434" y="363842"/>
                    <a:pt x="152542" y="336438"/>
                    <a:pt x="127246" y="316061"/>
                  </a:cubicBezTo>
                  <a:cubicBezTo>
                    <a:pt x="102653" y="295683"/>
                    <a:pt x="87897" y="296386"/>
                    <a:pt x="66817" y="319574"/>
                  </a:cubicBezTo>
                  <a:cubicBezTo>
                    <a:pt x="58385" y="328709"/>
                    <a:pt x="54169" y="345572"/>
                    <a:pt x="35900" y="339249"/>
                  </a:cubicBezTo>
                  <a:cubicBezTo>
                    <a:pt x="15523" y="332222"/>
                    <a:pt x="2172" y="318169"/>
                    <a:pt x="1469" y="297791"/>
                  </a:cubicBezTo>
                  <a:cubicBezTo>
                    <a:pt x="-639" y="252821"/>
                    <a:pt x="1469" y="208553"/>
                    <a:pt x="767" y="163583"/>
                  </a:cubicBezTo>
                  <a:cubicBezTo>
                    <a:pt x="767" y="148827"/>
                    <a:pt x="9901" y="150934"/>
                    <a:pt x="19036" y="150934"/>
                  </a:cubicBezTo>
                  <a:cubicBezTo>
                    <a:pt x="58385" y="150934"/>
                    <a:pt x="97734" y="150934"/>
                    <a:pt x="137084" y="150934"/>
                  </a:cubicBezTo>
                  <a:cubicBezTo>
                    <a:pt x="147624" y="150934"/>
                    <a:pt x="157461" y="150232"/>
                    <a:pt x="165190" y="143205"/>
                  </a:cubicBezTo>
                  <a:cubicBezTo>
                    <a:pt x="178541" y="131963"/>
                    <a:pt x="185567" y="122828"/>
                    <a:pt x="166595" y="107369"/>
                  </a:cubicBezTo>
                  <a:cubicBezTo>
                    <a:pt x="132165" y="80668"/>
                    <a:pt x="132165" y="53264"/>
                    <a:pt x="163785" y="22347"/>
                  </a:cubicBezTo>
                  <a:cubicBezTo>
                    <a:pt x="197513" y="-10678"/>
                    <a:pt x="260752" y="-6462"/>
                    <a:pt x="290967" y="30779"/>
                  </a:cubicBezTo>
                  <a:cubicBezTo>
                    <a:pt x="314155" y="58885"/>
                    <a:pt x="312047" y="79263"/>
                    <a:pt x="286048" y="104559"/>
                  </a:cubicBezTo>
                  <a:cubicBezTo>
                    <a:pt x="279022" y="111585"/>
                    <a:pt x="263563" y="115099"/>
                    <a:pt x="270590" y="129152"/>
                  </a:cubicBezTo>
                  <a:cubicBezTo>
                    <a:pt x="276914" y="141800"/>
                    <a:pt x="288156" y="150232"/>
                    <a:pt x="303615" y="150232"/>
                  </a:cubicBezTo>
                  <a:cubicBezTo>
                    <a:pt x="342964" y="150232"/>
                    <a:pt x="382313" y="151637"/>
                    <a:pt x="421662" y="149529"/>
                  </a:cubicBezTo>
                  <a:cubicBezTo>
                    <a:pt x="443445" y="148124"/>
                    <a:pt x="446958" y="155853"/>
                    <a:pt x="446256" y="175528"/>
                  </a:cubicBezTo>
                  <a:cubicBezTo>
                    <a:pt x="444850" y="212769"/>
                    <a:pt x="445553" y="250713"/>
                    <a:pt x="446256" y="287954"/>
                  </a:cubicBezTo>
                  <a:cubicBezTo>
                    <a:pt x="446256" y="304818"/>
                    <a:pt x="441337" y="318169"/>
                    <a:pt x="428689" y="329411"/>
                  </a:cubicBezTo>
                  <a:cubicBezTo>
                    <a:pt x="413933" y="342059"/>
                    <a:pt x="399880" y="346275"/>
                    <a:pt x="385827" y="327303"/>
                  </a:cubicBezTo>
                  <a:cubicBezTo>
                    <a:pt x="375287" y="313250"/>
                    <a:pt x="364044" y="295683"/>
                    <a:pt x="342261" y="303412"/>
                  </a:cubicBezTo>
                  <a:cubicBezTo>
                    <a:pt x="316965" y="312547"/>
                    <a:pt x="300804" y="330114"/>
                    <a:pt x="298696" y="357518"/>
                  </a:cubicBezTo>
                  <a:cubicBezTo>
                    <a:pt x="296588" y="382814"/>
                    <a:pt x="297994" y="406704"/>
                    <a:pt x="318371" y="425676"/>
                  </a:cubicBezTo>
                  <a:cubicBezTo>
                    <a:pt x="342964" y="448161"/>
                    <a:pt x="358423" y="447459"/>
                    <a:pt x="380908" y="422865"/>
                  </a:cubicBezTo>
                  <a:cubicBezTo>
                    <a:pt x="390043" y="412325"/>
                    <a:pt x="397069" y="395462"/>
                    <a:pt x="415338" y="404596"/>
                  </a:cubicBezTo>
                  <a:cubicBezTo>
                    <a:pt x="432202" y="413028"/>
                    <a:pt x="445553" y="425676"/>
                    <a:pt x="446256" y="446054"/>
                  </a:cubicBezTo>
                  <a:cubicBezTo>
                    <a:pt x="446958" y="489618"/>
                    <a:pt x="445553" y="533887"/>
                    <a:pt x="446958" y="577451"/>
                  </a:cubicBezTo>
                  <a:cubicBezTo>
                    <a:pt x="447661" y="595721"/>
                    <a:pt x="436418" y="592910"/>
                    <a:pt x="425878" y="592910"/>
                  </a:cubicBezTo>
                  <a:cubicBezTo>
                    <a:pt x="355612" y="592910"/>
                    <a:pt x="288859" y="592910"/>
                    <a:pt x="222808" y="592910"/>
                  </a:cubicBezTo>
                  <a:close/>
                </a:path>
              </a:pathLst>
            </a:custGeom>
            <a:solidFill>
              <a:schemeClr val="accent1"/>
            </a:solid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grpSp>
      <p:sp>
        <p:nvSpPr>
          <p:cNvPr id="87" name="Google Shape;87;p45"/>
          <p:cNvSpPr txBox="1">
            <a:spLocks noGrp="1"/>
          </p:cNvSpPr>
          <p:nvPr>
            <p:ph type="body" idx="1"/>
          </p:nvPr>
        </p:nvSpPr>
        <p:spPr>
          <a:xfrm>
            <a:off x="1058543" y="254632"/>
            <a:ext cx="7864001" cy="543185"/>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400"/>
              <a:buNone/>
              <a:defRPr sz="4050" b="0">
                <a:solidFill>
                  <a:schemeClr val="dk1"/>
                </a:solidFill>
                <a:latin typeface="Arial"/>
                <a:ea typeface="Arial"/>
                <a:cs typeface="Arial"/>
                <a:sym typeface="Arial"/>
              </a:defRPr>
            </a:lvl1pPr>
            <a:lvl2pPr marL="914400" lvl="1" indent="-317500" algn="l">
              <a:lnSpc>
                <a:spcPct val="100000"/>
              </a:lnSpc>
              <a:spcBef>
                <a:spcPts val="1600"/>
              </a:spcBef>
              <a:spcAft>
                <a:spcPts val="0"/>
              </a:spcAft>
              <a:buSzPts val="1400"/>
              <a:buChar char="○"/>
              <a:defRPr/>
            </a:lvl2pPr>
            <a:lvl3pPr marL="1371600" lvl="2" indent="-317500" algn="l">
              <a:lnSpc>
                <a:spcPct val="100000"/>
              </a:lnSpc>
              <a:spcBef>
                <a:spcPts val="1600"/>
              </a:spcBef>
              <a:spcAft>
                <a:spcPts val="0"/>
              </a:spcAft>
              <a:buSzPts val="1400"/>
              <a:buChar char="■"/>
              <a:defRPr/>
            </a:lvl3pPr>
            <a:lvl4pPr marL="1828800" lvl="3" indent="-317500" algn="l">
              <a:lnSpc>
                <a:spcPct val="100000"/>
              </a:lnSpc>
              <a:spcBef>
                <a:spcPts val="1600"/>
              </a:spcBef>
              <a:spcAft>
                <a:spcPts val="0"/>
              </a:spcAft>
              <a:buSzPts val="1400"/>
              <a:buChar char="●"/>
              <a:defRPr/>
            </a:lvl4pPr>
            <a:lvl5pPr marL="2286000" lvl="4" indent="-317500" algn="l">
              <a:lnSpc>
                <a:spcPct val="100000"/>
              </a:lnSpc>
              <a:spcBef>
                <a:spcPts val="1600"/>
              </a:spcBef>
              <a:spcAft>
                <a:spcPts val="0"/>
              </a:spcAft>
              <a:buSzPts val="1400"/>
              <a:buChar char="○"/>
              <a:defRPr/>
            </a:lvl5pPr>
            <a:lvl6pPr marL="2743200" lvl="5" indent="-317500" algn="l">
              <a:lnSpc>
                <a:spcPct val="100000"/>
              </a:lnSpc>
              <a:spcBef>
                <a:spcPts val="1600"/>
              </a:spcBef>
              <a:spcAft>
                <a:spcPts val="0"/>
              </a:spcAft>
              <a:buSzPts val="1400"/>
              <a:buChar char="■"/>
              <a:defRPr/>
            </a:lvl6pPr>
            <a:lvl7pPr marL="3200400" lvl="6" indent="-317500" algn="l">
              <a:lnSpc>
                <a:spcPct val="100000"/>
              </a:lnSpc>
              <a:spcBef>
                <a:spcPts val="1600"/>
              </a:spcBef>
              <a:spcAft>
                <a:spcPts val="0"/>
              </a:spcAft>
              <a:buSzPts val="1400"/>
              <a:buChar char="●"/>
              <a:defRPr/>
            </a:lvl7pPr>
            <a:lvl8pPr marL="3657600" lvl="7" indent="-317500" algn="l">
              <a:lnSpc>
                <a:spcPct val="100000"/>
              </a:lnSpc>
              <a:spcBef>
                <a:spcPts val="1600"/>
              </a:spcBef>
              <a:spcAft>
                <a:spcPts val="0"/>
              </a:spcAft>
              <a:buSzPts val="1400"/>
              <a:buChar char="○"/>
              <a:defRPr/>
            </a:lvl8pPr>
            <a:lvl9pPr marL="4114800" lvl="8" indent="-317500" algn="l">
              <a:lnSpc>
                <a:spcPct val="100000"/>
              </a:lnSpc>
              <a:spcBef>
                <a:spcPts val="1600"/>
              </a:spcBef>
              <a:spcAft>
                <a:spcPts val="1600"/>
              </a:spcAft>
              <a:buSzPts val="1400"/>
              <a:buChar char="■"/>
              <a:defRPr/>
            </a:lvl9pPr>
          </a:lstStyle>
          <a:p>
            <a:endParaRPr/>
          </a:p>
        </p:txBody>
      </p:sp>
      <p:grpSp>
        <p:nvGrpSpPr>
          <p:cNvPr id="88" name="Google Shape;88;p45"/>
          <p:cNvGrpSpPr/>
          <p:nvPr/>
        </p:nvGrpSpPr>
        <p:grpSpPr>
          <a:xfrm flipH="1">
            <a:off x="0" y="1"/>
            <a:ext cx="906580" cy="893075"/>
            <a:chOff x="11145152" y="142875"/>
            <a:chExt cx="1208773" cy="1190767"/>
          </a:xfrm>
        </p:grpSpPr>
        <p:sp>
          <p:nvSpPr>
            <p:cNvPr id="89" name="Google Shape;89;p45"/>
            <p:cNvSpPr/>
            <p:nvPr/>
          </p:nvSpPr>
          <p:spPr>
            <a:xfrm>
              <a:off x="11753557" y="142875"/>
              <a:ext cx="600368" cy="800490"/>
            </a:xfrm>
            <a:custGeom>
              <a:avLst/>
              <a:gdLst/>
              <a:ahLst/>
              <a:cxnLst/>
              <a:rect l="l" t="t" r="r" b="b"/>
              <a:pathLst>
                <a:path w="442678" h="590237" extrusionOk="0">
                  <a:moveTo>
                    <a:pt x="220672" y="1219"/>
                  </a:moveTo>
                  <a:cubicBezTo>
                    <a:pt x="287425" y="1219"/>
                    <a:pt x="354178" y="1922"/>
                    <a:pt x="420228" y="516"/>
                  </a:cubicBezTo>
                  <a:cubicBezTo>
                    <a:pt x="437795" y="516"/>
                    <a:pt x="443416" y="4732"/>
                    <a:pt x="443416" y="23002"/>
                  </a:cubicBezTo>
                  <a:cubicBezTo>
                    <a:pt x="442714" y="155102"/>
                    <a:pt x="442714" y="287906"/>
                    <a:pt x="443416" y="420007"/>
                  </a:cubicBezTo>
                  <a:cubicBezTo>
                    <a:pt x="443416" y="438978"/>
                    <a:pt x="438498" y="444600"/>
                    <a:pt x="419526" y="443897"/>
                  </a:cubicBezTo>
                  <a:cubicBezTo>
                    <a:pt x="381582" y="442492"/>
                    <a:pt x="342935" y="443194"/>
                    <a:pt x="304289" y="443194"/>
                  </a:cubicBezTo>
                  <a:cubicBezTo>
                    <a:pt x="293046" y="443194"/>
                    <a:pt x="283209" y="444600"/>
                    <a:pt x="274777" y="453734"/>
                  </a:cubicBezTo>
                  <a:cubicBezTo>
                    <a:pt x="264940" y="463572"/>
                    <a:pt x="261426" y="472004"/>
                    <a:pt x="275480" y="481841"/>
                  </a:cubicBezTo>
                  <a:cubicBezTo>
                    <a:pt x="294451" y="494489"/>
                    <a:pt x="310613" y="511353"/>
                    <a:pt x="302181" y="536649"/>
                  </a:cubicBezTo>
                  <a:cubicBezTo>
                    <a:pt x="293046" y="564053"/>
                    <a:pt x="274777" y="583025"/>
                    <a:pt x="244562" y="589349"/>
                  </a:cubicBezTo>
                  <a:cubicBezTo>
                    <a:pt x="200997" y="597781"/>
                    <a:pt x="167269" y="585133"/>
                    <a:pt x="147595" y="552107"/>
                  </a:cubicBezTo>
                  <a:cubicBezTo>
                    <a:pt x="132136" y="526811"/>
                    <a:pt x="136352" y="509948"/>
                    <a:pt x="160243" y="487462"/>
                  </a:cubicBezTo>
                  <a:cubicBezTo>
                    <a:pt x="167269" y="481138"/>
                    <a:pt x="181323" y="478328"/>
                    <a:pt x="175701" y="464977"/>
                  </a:cubicBezTo>
                  <a:cubicBezTo>
                    <a:pt x="170080" y="452329"/>
                    <a:pt x="159540" y="443194"/>
                    <a:pt x="144081" y="443194"/>
                  </a:cubicBezTo>
                  <a:cubicBezTo>
                    <a:pt x="104030" y="443194"/>
                    <a:pt x="63978" y="441789"/>
                    <a:pt x="23926" y="443897"/>
                  </a:cubicBezTo>
                  <a:cubicBezTo>
                    <a:pt x="4251" y="444600"/>
                    <a:pt x="35" y="438276"/>
                    <a:pt x="35" y="419304"/>
                  </a:cubicBezTo>
                  <a:cubicBezTo>
                    <a:pt x="1441" y="379955"/>
                    <a:pt x="738" y="340605"/>
                    <a:pt x="35" y="301959"/>
                  </a:cubicBezTo>
                  <a:cubicBezTo>
                    <a:pt x="-667" y="281582"/>
                    <a:pt x="9170" y="267528"/>
                    <a:pt x="25331" y="256989"/>
                  </a:cubicBezTo>
                  <a:cubicBezTo>
                    <a:pt x="35871" y="249962"/>
                    <a:pt x="45006" y="250665"/>
                    <a:pt x="54843" y="259799"/>
                  </a:cubicBezTo>
                  <a:cubicBezTo>
                    <a:pt x="94895" y="297743"/>
                    <a:pt x="103327" y="299148"/>
                    <a:pt x="129325" y="273852"/>
                  </a:cubicBezTo>
                  <a:cubicBezTo>
                    <a:pt x="153919" y="249259"/>
                    <a:pt x="156027" y="200073"/>
                    <a:pt x="132839" y="174074"/>
                  </a:cubicBezTo>
                  <a:cubicBezTo>
                    <a:pt x="107543" y="144562"/>
                    <a:pt x="87868" y="144562"/>
                    <a:pt x="63275" y="172669"/>
                  </a:cubicBezTo>
                  <a:cubicBezTo>
                    <a:pt x="56248" y="181101"/>
                    <a:pt x="50627" y="195154"/>
                    <a:pt x="36574" y="190938"/>
                  </a:cubicBezTo>
                  <a:cubicBezTo>
                    <a:pt x="19007" y="186019"/>
                    <a:pt x="2846" y="174074"/>
                    <a:pt x="2143" y="155805"/>
                  </a:cubicBezTo>
                  <a:cubicBezTo>
                    <a:pt x="-667" y="107321"/>
                    <a:pt x="738" y="58837"/>
                    <a:pt x="738" y="11056"/>
                  </a:cubicBezTo>
                  <a:cubicBezTo>
                    <a:pt x="738" y="-5105"/>
                    <a:pt x="13386" y="1219"/>
                    <a:pt x="21115" y="1219"/>
                  </a:cubicBezTo>
                  <a:cubicBezTo>
                    <a:pt x="87868" y="1219"/>
                    <a:pt x="153919" y="1219"/>
                    <a:pt x="220672" y="1219"/>
                  </a:cubicBezTo>
                  <a:close/>
                </a:path>
              </a:pathLst>
            </a:custGeom>
            <a:solidFill>
              <a:schemeClr val="accent1"/>
            </a:solid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90" name="Google Shape;90;p45"/>
            <p:cNvSpPr/>
            <p:nvPr/>
          </p:nvSpPr>
          <p:spPr>
            <a:xfrm>
              <a:off x="11145152" y="142875"/>
              <a:ext cx="800490" cy="600368"/>
            </a:xfrm>
            <a:custGeom>
              <a:avLst/>
              <a:gdLst/>
              <a:ahLst/>
              <a:cxnLst/>
              <a:rect l="l" t="t" r="r" b="b"/>
              <a:pathLst>
                <a:path w="590237" h="442678" extrusionOk="0">
                  <a:moveTo>
                    <a:pt x="226258" y="703"/>
                  </a:moveTo>
                  <a:cubicBezTo>
                    <a:pt x="293011" y="703"/>
                    <a:pt x="359764" y="1405"/>
                    <a:pt x="425814" y="0"/>
                  </a:cubicBezTo>
                  <a:cubicBezTo>
                    <a:pt x="442678" y="0"/>
                    <a:pt x="447597" y="3513"/>
                    <a:pt x="446894" y="21080"/>
                  </a:cubicBezTo>
                  <a:cubicBezTo>
                    <a:pt x="445489" y="58321"/>
                    <a:pt x="446894" y="95562"/>
                    <a:pt x="446192" y="133506"/>
                  </a:cubicBezTo>
                  <a:cubicBezTo>
                    <a:pt x="446192" y="145452"/>
                    <a:pt x="447597" y="157397"/>
                    <a:pt x="456029" y="166531"/>
                  </a:cubicBezTo>
                  <a:cubicBezTo>
                    <a:pt x="466569" y="177774"/>
                    <a:pt x="475704" y="181287"/>
                    <a:pt x="486946" y="166531"/>
                  </a:cubicBezTo>
                  <a:cubicBezTo>
                    <a:pt x="500999" y="148262"/>
                    <a:pt x="517160" y="129993"/>
                    <a:pt x="543862" y="141938"/>
                  </a:cubicBezTo>
                  <a:cubicBezTo>
                    <a:pt x="571968" y="153883"/>
                    <a:pt x="591643" y="174261"/>
                    <a:pt x="593751" y="207286"/>
                  </a:cubicBezTo>
                  <a:cubicBezTo>
                    <a:pt x="595859" y="239608"/>
                    <a:pt x="592346" y="269120"/>
                    <a:pt x="563537" y="290200"/>
                  </a:cubicBezTo>
                  <a:cubicBezTo>
                    <a:pt x="536835" y="310578"/>
                    <a:pt x="514350" y="308469"/>
                    <a:pt x="491162" y="283876"/>
                  </a:cubicBezTo>
                  <a:cubicBezTo>
                    <a:pt x="484838" y="276850"/>
                    <a:pt x="482730" y="259986"/>
                    <a:pt x="467974" y="267012"/>
                  </a:cubicBezTo>
                  <a:cubicBezTo>
                    <a:pt x="453921" y="273336"/>
                    <a:pt x="445489" y="285282"/>
                    <a:pt x="445489" y="301443"/>
                  </a:cubicBezTo>
                  <a:cubicBezTo>
                    <a:pt x="445489" y="341495"/>
                    <a:pt x="444786" y="381547"/>
                    <a:pt x="445489" y="421598"/>
                  </a:cubicBezTo>
                  <a:cubicBezTo>
                    <a:pt x="446192" y="437760"/>
                    <a:pt x="442678" y="444084"/>
                    <a:pt x="424409" y="443381"/>
                  </a:cubicBezTo>
                  <a:cubicBezTo>
                    <a:pt x="385060" y="441976"/>
                    <a:pt x="345711" y="442678"/>
                    <a:pt x="306361" y="443381"/>
                  </a:cubicBezTo>
                  <a:cubicBezTo>
                    <a:pt x="289498" y="443381"/>
                    <a:pt x="276147" y="437760"/>
                    <a:pt x="265607" y="425814"/>
                  </a:cubicBezTo>
                  <a:cubicBezTo>
                    <a:pt x="252959" y="411058"/>
                    <a:pt x="248040" y="397005"/>
                    <a:pt x="267715" y="382952"/>
                  </a:cubicBezTo>
                  <a:cubicBezTo>
                    <a:pt x="281768" y="372412"/>
                    <a:pt x="300038" y="361872"/>
                    <a:pt x="291606" y="339387"/>
                  </a:cubicBezTo>
                  <a:cubicBezTo>
                    <a:pt x="282471" y="314794"/>
                    <a:pt x="265607" y="297929"/>
                    <a:pt x="237500" y="295822"/>
                  </a:cubicBezTo>
                  <a:cubicBezTo>
                    <a:pt x="211502" y="293714"/>
                    <a:pt x="186908" y="294416"/>
                    <a:pt x="167936" y="316901"/>
                  </a:cubicBezTo>
                  <a:cubicBezTo>
                    <a:pt x="147559" y="341495"/>
                    <a:pt x="148262" y="356251"/>
                    <a:pt x="172153" y="377331"/>
                  </a:cubicBezTo>
                  <a:cubicBezTo>
                    <a:pt x="181990" y="385762"/>
                    <a:pt x="198151" y="391384"/>
                    <a:pt x="191125" y="409653"/>
                  </a:cubicBezTo>
                  <a:cubicBezTo>
                    <a:pt x="184098" y="429328"/>
                    <a:pt x="169342" y="442678"/>
                    <a:pt x="148965" y="443381"/>
                  </a:cubicBezTo>
                  <a:cubicBezTo>
                    <a:pt x="103994" y="444786"/>
                    <a:pt x="59726" y="443381"/>
                    <a:pt x="14756" y="444084"/>
                  </a:cubicBezTo>
                  <a:cubicBezTo>
                    <a:pt x="3513" y="444084"/>
                    <a:pt x="702" y="439165"/>
                    <a:pt x="702" y="429328"/>
                  </a:cubicBezTo>
                  <a:cubicBezTo>
                    <a:pt x="702" y="386465"/>
                    <a:pt x="702" y="343603"/>
                    <a:pt x="702" y="300740"/>
                  </a:cubicBezTo>
                  <a:cubicBezTo>
                    <a:pt x="702" y="285282"/>
                    <a:pt x="7729" y="272634"/>
                    <a:pt x="19675" y="262796"/>
                  </a:cubicBezTo>
                  <a:cubicBezTo>
                    <a:pt x="34430" y="250148"/>
                    <a:pt x="47781" y="247338"/>
                    <a:pt x="61132" y="265607"/>
                  </a:cubicBezTo>
                  <a:cubicBezTo>
                    <a:pt x="71672" y="280363"/>
                    <a:pt x="83617" y="298632"/>
                    <a:pt x="104697" y="290903"/>
                  </a:cubicBezTo>
                  <a:cubicBezTo>
                    <a:pt x="128587" y="282471"/>
                    <a:pt x="146154" y="265607"/>
                    <a:pt x="148965" y="237501"/>
                  </a:cubicBezTo>
                  <a:cubicBezTo>
                    <a:pt x="151775" y="210096"/>
                    <a:pt x="149667" y="184801"/>
                    <a:pt x="125777" y="165829"/>
                  </a:cubicBezTo>
                  <a:cubicBezTo>
                    <a:pt x="101886" y="146857"/>
                    <a:pt x="88535" y="148262"/>
                    <a:pt x="67456" y="170045"/>
                  </a:cubicBezTo>
                  <a:cubicBezTo>
                    <a:pt x="58321" y="179179"/>
                    <a:pt x="54808" y="198854"/>
                    <a:pt x="33728" y="189719"/>
                  </a:cubicBezTo>
                  <a:cubicBezTo>
                    <a:pt x="14053" y="181287"/>
                    <a:pt x="1405" y="167234"/>
                    <a:pt x="702" y="146857"/>
                  </a:cubicBezTo>
                  <a:cubicBezTo>
                    <a:pt x="-703" y="103292"/>
                    <a:pt x="702" y="59024"/>
                    <a:pt x="0" y="15459"/>
                  </a:cubicBezTo>
                  <a:cubicBezTo>
                    <a:pt x="0" y="-1405"/>
                    <a:pt x="10540" y="1405"/>
                    <a:pt x="19675" y="1405"/>
                  </a:cubicBezTo>
                  <a:cubicBezTo>
                    <a:pt x="91346" y="703"/>
                    <a:pt x="158802" y="703"/>
                    <a:pt x="226258" y="703"/>
                  </a:cubicBezTo>
                  <a:close/>
                </a:path>
              </a:pathLst>
            </a:custGeom>
            <a:solidFill>
              <a:schemeClr val="accent1"/>
            </a:solid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91" name="Google Shape;91;p45"/>
            <p:cNvSpPr/>
            <p:nvPr/>
          </p:nvSpPr>
          <p:spPr>
            <a:xfrm>
              <a:off x="11553436" y="733275"/>
              <a:ext cx="800489" cy="600367"/>
            </a:xfrm>
            <a:custGeom>
              <a:avLst/>
              <a:gdLst/>
              <a:ahLst/>
              <a:cxnLst/>
              <a:rect l="l" t="t" r="r" b="b"/>
              <a:pathLst>
                <a:path w="590237" h="442678" extrusionOk="0">
                  <a:moveTo>
                    <a:pt x="591733" y="225014"/>
                  </a:moveTo>
                  <a:cubicBezTo>
                    <a:pt x="591733" y="291767"/>
                    <a:pt x="591031" y="358520"/>
                    <a:pt x="592436" y="425273"/>
                  </a:cubicBezTo>
                  <a:cubicBezTo>
                    <a:pt x="592436" y="440732"/>
                    <a:pt x="588923" y="444948"/>
                    <a:pt x="572761" y="444948"/>
                  </a:cubicBezTo>
                  <a:cubicBezTo>
                    <a:pt x="438552" y="444245"/>
                    <a:pt x="304344" y="444245"/>
                    <a:pt x="170135" y="444948"/>
                  </a:cubicBezTo>
                  <a:cubicBezTo>
                    <a:pt x="151866" y="444948"/>
                    <a:pt x="149758" y="438624"/>
                    <a:pt x="149758" y="423165"/>
                  </a:cubicBezTo>
                  <a:cubicBezTo>
                    <a:pt x="150460" y="386627"/>
                    <a:pt x="149758" y="350088"/>
                    <a:pt x="150460" y="313549"/>
                  </a:cubicBezTo>
                  <a:cubicBezTo>
                    <a:pt x="150460" y="303712"/>
                    <a:pt x="150460" y="293172"/>
                    <a:pt x="145542" y="284038"/>
                  </a:cubicBezTo>
                  <a:cubicBezTo>
                    <a:pt x="135002" y="265066"/>
                    <a:pt x="122354" y="263661"/>
                    <a:pt x="108300" y="279822"/>
                  </a:cubicBezTo>
                  <a:cubicBezTo>
                    <a:pt x="78086" y="314252"/>
                    <a:pt x="52087" y="314955"/>
                    <a:pt x="21170" y="281227"/>
                  </a:cubicBezTo>
                  <a:cubicBezTo>
                    <a:pt x="-14666" y="242581"/>
                    <a:pt x="-3423" y="172314"/>
                    <a:pt x="42953" y="147018"/>
                  </a:cubicBezTo>
                  <a:cubicBezTo>
                    <a:pt x="67546" y="133668"/>
                    <a:pt x="85815" y="141397"/>
                    <a:pt x="103382" y="160369"/>
                  </a:cubicBezTo>
                  <a:cubicBezTo>
                    <a:pt x="109706" y="167395"/>
                    <a:pt x="113219" y="182854"/>
                    <a:pt x="127272" y="177233"/>
                  </a:cubicBezTo>
                  <a:cubicBezTo>
                    <a:pt x="142028" y="171612"/>
                    <a:pt x="149758" y="158963"/>
                    <a:pt x="149758" y="142802"/>
                  </a:cubicBezTo>
                  <a:cubicBezTo>
                    <a:pt x="149758" y="103453"/>
                    <a:pt x="150460" y="64104"/>
                    <a:pt x="149758" y="24755"/>
                  </a:cubicBezTo>
                  <a:cubicBezTo>
                    <a:pt x="149055" y="6486"/>
                    <a:pt x="152568" y="-1244"/>
                    <a:pt x="172946" y="162"/>
                  </a:cubicBezTo>
                  <a:cubicBezTo>
                    <a:pt x="210889" y="2269"/>
                    <a:pt x="249536" y="864"/>
                    <a:pt x="288182" y="864"/>
                  </a:cubicBezTo>
                  <a:cubicBezTo>
                    <a:pt x="305046" y="864"/>
                    <a:pt x="318397" y="6486"/>
                    <a:pt x="328937" y="19134"/>
                  </a:cubicBezTo>
                  <a:cubicBezTo>
                    <a:pt x="342990" y="34592"/>
                    <a:pt x="345098" y="48646"/>
                    <a:pt x="326126" y="62699"/>
                  </a:cubicBezTo>
                  <a:cubicBezTo>
                    <a:pt x="312073" y="73239"/>
                    <a:pt x="293804" y="85184"/>
                    <a:pt x="302938" y="106967"/>
                  </a:cubicBezTo>
                  <a:cubicBezTo>
                    <a:pt x="312775" y="130857"/>
                    <a:pt x="328937" y="147721"/>
                    <a:pt x="357746" y="149829"/>
                  </a:cubicBezTo>
                  <a:cubicBezTo>
                    <a:pt x="387258" y="151234"/>
                    <a:pt x="413959" y="149126"/>
                    <a:pt x="432228" y="121020"/>
                  </a:cubicBezTo>
                  <a:cubicBezTo>
                    <a:pt x="446282" y="99940"/>
                    <a:pt x="441363" y="84481"/>
                    <a:pt x="423797" y="69023"/>
                  </a:cubicBezTo>
                  <a:cubicBezTo>
                    <a:pt x="413959" y="60590"/>
                    <a:pt x="395690" y="55672"/>
                    <a:pt x="402717" y="35997"/>
                  </a:cubicBezTo>
                  <a:cubicBezTo>
                    <a:pt x="409743" y="16323"/>
                    <a:pt x="424499" y="2972"/>
                    <a:pt x="444877" y="2269"/>
                  </a:cubicBezTo>
                  <a:cubicBezTo>
                    <a:pt x="489847" y="864"/>
                    <a:pt x="534115" y="2269"/>
                    <a:pt x="579085" y="1567"/>
                  </a:cubicBezTo>
                  <a:cubicBezTo>
                    <a:pt x="595246" y="1567"/>
                    <a:pt x="591031" y="12107"/>
                    <a:pt x="591031" y="19836"/>
                  </a:cubicBezTo>
                  <a:cubicBezTo>
                    <a:pt x="591733" y="87995"/>
                    <a:pt x="591733" y="156856"/>
                    <a:pt x="591733" y="225014"/>
                  </a:cubicBezTo>
                  <a:close/>
                </a:path>
              </a:pathLst>
            </a:custGeom>
            <a:solidFill>
              <a:schemeClr val="accent1"/>
            </a:solid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Contents slide layout">
  <p:cSld name="4_Contents slide layout">
    <p:spTree>
      <p:nvGrpSpPr>
        <p:cNvPr id="1" name="Shape 9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30"/>
          <p:cNvSpPr txBox="1">
            <a:spLocks noGrp="1"/>
          </p:cNvSpPr>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dk1"/>
              </a:buClr>
              <a:buSzPts val="3300"/>
              <a:buFont typeface="Unna"/>
              <a:buNone/>
              <a:defRPr sz="3300" b="0" i="0" u="none" strike="noStrike" cap="none">
                <a:solidFill>
                  <a:schemeClr val="dk1"/>
                </a:solidFill>
                <a:latin typeface="Unna"/>
                <a:ea typeface="Unna"/>
                <a:cs typeface="Unna"/>
                <a:sym typeface="Unna"/>
              </a:defRPr>
            </a:lvl1pPr>
            <a:lvl2pPr marR="0" lvl="1" algn="ctr" rtl="0">
              <a:lnSpc>
                <a:spcPct val="100000"/>
              </a:lnSpc>
              <a:spcBef>
                <a:spcPts val="0"/>
              </a:spcBef>
              <a:spcAft>
                <a:spcPts val="0"/>
              </a:spcAft>
              <a:buClr>
                <a:schemeClr val="dk1"/>
              </a:buClr>
              <a:buSzPts val="3300"/>
              <a:buFont typeface="Unna"/>
              <a:buNone/>
              <a:defRPr sz="3300" b="0" i="0" u="none" strike="noStrike" cap="none">
                <a:solidFill>
                  <a:schemeClr val="dk1"/>
                </a:solidFill>
                <a:latin typeface="Unna"/>
                <a:ea typeface="Unna"/>
                <a:cs typeface="Unna"/>
                <a:sym typeface="Unna"/>
              </a:defRPr>
            </a:lvl2pPr>
            <a:lvl3pPr marR="0" lvl="2" algn="ctr" rtl="0">
              <a:lnSpc>
                <a:spcPct val="100000"/>
              </a:lnSpc>
              <a:spcBef>
                <a:spcPts val="0"/>
              </a:spcBef>
              <a:spcAft>
                <a:spcPts val="0"/>
              </a:spcAft>
              <a:buClr>
                <a:schemeClr val="dk1"/>
              </a:buClr>
              <a:buSzPts val="3300"/>
              <a:buFont typeface="Unna"/>
              <a:buNone/>
              <a:defRPr sz="3300" b="0" i="0" u="none" strike="noStrike" cap="none">
                <a:solidFill>
                  <a:schemeClr val="dk1"/>
                </a:solidFill>
                <a:latin typeface="Unna"/>
                <a:ea typeface="Unna"/>
                <a:cs typeface="Unna"/>
                <a:sym typeface="Unna"/>
              </a:defRPr>
            </a:lvl3pPr>
            <a:lvl4pPr marR="0" lvl="3" algn="ctr" rtl="0">
              <a:lnSpc>
                <a:spcPct val="100000"/>
              </a:lnSpc>
              <a:spcBef>
                <a:spcPts val="0"/>
              </a:spcBef>
              <a:spcAft>
                <a:spcPts val="0"/>
              </a:spcAft>
              <a:buClr>
                <a:schemeClr val="dk1"/>
              </a:buClr>
              <a:buSzPts val="3300"/>
              <a:buFont typeface="Unna"/>
              <a:buNone/>
              <a:defRPr sz="3300" b="0" i="0" u="none" strike="noStrike" cap="none">
                <a:solidFill>
                  <a:schemeClr val="dk1"/>
                </a:solidFill>
                <a:latin typeface="Unna"/>
                <a:ea typeface="Unna"/>
                <a:cs typeface="Unna"/>
                <a:sym typeface="Unna"/>
              </a:defRPr>
            </a:lvl4pPr>
            <a:lvl5pPr marR="0" lvl="4" algn="ctr" rtl="0">
              <a:lnSpc>
                <a:spcPct val="100000"/>
              </a:lnSpc>
              <a:spcBef>
                <a:spcPts val="0"/>
              </a:spcBef>
              <a:spcAft>
                <a:spcPts val="0"/>
              </a:spcAft>
              <a:buClr>
                <a:schemeClr val="dk1"/>
              </a:buClr>
              <a:buSzPts val="3300"/>
              <a:buFont typeface="Unna"/>
              <a:buNone/>
              <a:defRPr sz="3300" b="0" i="0" u="none" strike="noStrike" cap="none">
                <a:solidFill>
                  <a:schemeClr val="dk1"/>
                </a:solidFill>
                <a:latin typeface="Unna"/>
                <a:ea typeface="Unna"/>
                <a:cs typeface="Unna"/>
                <a:sym typeface="Unna"/>
              </a:defRPr>
            </a:lvl5pPr>
            <a:lvl6pPr marR="0" lvl="5" algn="ctr" rtl="0">
              <a:lnSpc>
                <a:spcPct val="100000"/>
              </a:lnSpc>
              <a:spcBef>
                <a:spcPts val="0"/>
              </a:spcBef>
              <a:spcAft>
                <a:spcPts val="0"/>
              </a:spcAft>
              <a:buClr>
                <a:schemeClr val="dk1"/>
              </a:buClr>
              <a:buSzPts val="3300"/>
              <a:buFont typeface="Unna"/>
              <a:buNone/>
              <a:defRPr sz="3300" b="0" i="0" u="none" strike="noStrike" cap="none">
                <a:solidFill>
                  <a:schemeClr val="dk1"/>
                </a:solidFill>
                <a:latin typeface="Unna"/>
                <a:ea typeface="Unna"/>
                <a:cs typeface="Unna"/>
                <a:sym typeface="Unna"/>
              </a:defRPr>
            </a:lvl6pPr>
            <a:lvl7pPr marR="0" lvl="6" algn="ctr" rtl="0">
              <a:lnSpc>
                <a:spcPct val="100000"/>
              </a:lnSpc>
              <a:spcBef>
                <a:spcPts val="0"/>
              </a:spcBef>
              <a:spcAft>
                <a:spcPts val="0"/>
              </a:spcAft>
              <a:buClr>
                <a:schemeClr val="dk1"/>
              </a:buClr>
              <a:buSzPts val="3300"/>
              <a:buFont typeface="Unna"/>
              <a:buNone/>
              <a:defRPr sz="3300" b="0" i="0" u="none" strike="noStrike" cap="none">
                <a:solidFill>
                  <a:schemeClr val="dk1"/>
                </a:solidFill>
                <a:latin typeface="Unna"/>
                <a:ea typeface="Unna"/>
                <a:cs typeface="Unna"/>
                <a:sym typeface="Unna"/>
              </a:defRPr>
            </a:lvl7pPr>
            <a:lvl8pPr marR="0" lvl="7" algn="ctr" rtl="0">
              <a:lnSpc>
                <a:spcPct val="100000"/>
              </a:lnSpc>
              <a:spcBef>
                <a:spcPts val="0"/>
              </a:spcBef>
              <a:spcAft>
                <a:spcPts val="0"/>
              </a:spcAft>
              <a:buClr>
                <a:schemeClr val="dk1"/>
              </a:buClr>
              <a:buSzPts val="3300"/>
              <a:buFont typeface="Unna"/>
              <a:buNone/>
              <a:defRPr sz="3300" b="0" i="0" u="none" strike="noStrike" cap="none">
                <a:solidFill>
                  <a:schemeClr val="dk1"/>
                </a:solidFill>
                <a:latin typeface="Unna"/>
                <a:ea typeface="Unna"/>
                <a:cs typeface="Unna"/>
                <a:sym typeface="Unna"/>
              </a:defRPr>
            </a:lvl8pPr>
            <a:lvl9pPr marR="0" lvl="8" algn="ctr" rtl="0">
              <a:lnSpc>
                <a:spcPct val="100000"/>
              </a:lnSpc>
              <a:spcBef>
                <a:spcPts val="0"/>
              </a:spcBef>
              <a:spcAft>
                <a:spcPts val="0"/>
              </a:spcAft>
              <a:buClr>
                <a:schemeClr val="dk1"/>
              </a:buClr>
              <a:buSzPts val="3300"/>
              <a:buFont typeface="Unna"/>
              <a:buNone/>
              <a:defRPr sz="3300" b="0" i="0" u="none" strike="noStrike" cap="none">
                <a:solidFill>
                  <a:schemeClr val="dk1"/>
                </a:solidFill>
                <a:latin typeface="Unna"/>
                <a:ea typeface="Unna"/>
                <a:cs typeface="Unna"/>
                <a:sym typeface="Unna"/>
              </a:defRPr>
            </a:lvl9pPr>
          </a:lstStyle>
          <a:p>
            <a:endParaRPr/>
          </a:p>
        </p:txBody>
      </p:sp>
      <p:sp>
        <p:nvSpPr>
          <p:cNvPr id="7" name="Google Shape;7;p30"/>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1pPr>
            <a:lvl2pPr marL="914400" marR="0" lvl="1" indent="-317500" algn="l" rtl="0">
              <a:lnSpc>
                <a:spcPct val="100000"/>
              </a:lnSpc>
              <a:spcBef>
                <a:spcPts val="16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2pPr>
            <a:lvl3pPr marL="1371600" marR="0" lvl="2" indent="-317500" algn="l" rtl="0">
              <a:lnSpc>
                <a:spcPct val="100000"/>
              </a:lnSpc>
              <a:spcBef>
                <a:spcPts val="16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3pPr>
            <a:lvl4pPr marL="1828800" marR="0" lvl="3" indent="-317500" algn="l" rtl="0">
              <a:lnSpc>
                <a:spcPct val="100000"/>
              </a:lnSpc>
              <a:spcBef>
                <a:spcPts val="16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4pPr>
            <a:lvl5pPr marL="2286000" marR="0" lvl="4" indent="-317500" algn="l" rtl="0">
              <a:lnSpc>
                <a:spcPct val="100000"/>
              </a:lnSpc>
              <a:spcBef>
                <a:spcPts val="16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5pPr>
            <a:lvl6pPr marL="2743200" marR="0" lvl="5" indent="-317500" algn="l" rtl="0">
              <a:lnSpc>
                <a:spcPct val="100000"/>
              </a:lnSpc>
              <a:spcBef>
                <a:spcPts val="16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6pPr>
            <a:lvl7pPr marL="3200400" marR="0" lvl="6" indent="-317500" algn="l" rtl="0">
              <a:lnSpc>
                <a:spcPct val="100000"/>
              </a:lnSpc>
              <a:spcBef>
                <a:spcPts val="16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7pPr>
            <a:lvl8pPr marL="3657600" marR="0" lvl="7" indent="-317500" algn="l" rtl="0">
              <a:lnSpc>
                <a:spcPct val="100000"/>
              </a:lnSpc>
              <a:spcBef>
                <a:spcPts val="16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8pPr>
            <a:lvl9pPr marL="4114800" marR="0" lvl="8" indent="-317500" algn="l" rtl="0">
              <a:lnSpc>
                <a:spcPct val="100000"/>
              </a:lnSpc>
              <a:spcBef>
                <a:spcPts val="1600"/>
              </a:spcBef>
              <a:spcAft>
                <a:spcPts val="160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60" r:id="rId4"/>
    <p:sldLayoutId id="2147483661" r:id="rId5"/>
    <p:sldLayoutId id="2147483662" r:id="rId6"/>
    <p:sldLayoutId id="2147483663" r:id="rId7"/>
    <p:sldLayoutId id="2147483664"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a:spLocks noGrp="1"/>
          </p:cNvSpPr>
          <p:nvPr>
            <p:ph type="title"/>
          </p:nvPr>
        </p:nvSpPr>
        <p:spPr>
          <a:xfrm>
            <a:off x="501707" y="1325814"/>
            <a:ext cx="8375256" cy="1205713"/>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300"/>
              <a:buNone/>
            </a:pPr>
            <a:r>
              <a:rPr lang="en-US" sz="5400" dirty="0" smtClean="0">
                <a:solidFill>
                  <a:schemeClr val="dk2"/>
                </a:solidFill>
              </a:rPr>
              <a:t>Software Architecture </a:t>
            </a:r>
            <a:endParaRPr sz="5400" dirty="0">
              <a:solidFill>
                <a:schemeClr val="dk2"/>
              </a:solidFill>
            </a:endParaRPr>
          </a:p>
        </p:txBody>
      </p:sp>
      <p:cxnSp>
        <p:nvCxnSpPr>
          <p:cNvPr id="99" name="Google Shape;99;p1"/>
          <p:cNvCxnSpPr/>
          <p:nvPr/>
        </p:nvCxnSpPr>
        <p:spPr>
          <a:xfrm>
            <a:off x="2988962" y="2497879"/>
            <a:ext cx="2737200" cy="0"/>
          </a:xfrm>
          <a:prstGeom prst="straightConnector1">
            <a:avLst/>
          </a:prstGeom>
          <a:noFill/>
          <a:ln w="9525" cap="flat" cmpd="sng">
            <a:solidFill>
              <a:schemeClr val="dk2"/>
            </a:solidFill>
            <a:prstDash val="solid"/>
            <a:round/>
            <a:headEnd type="none" w="sm" len="sm"/>
            <a:tailEnd type="none" w="sm" len="sm"/>
          </a:ln>
        </p:spPr>
      </p:cxnSp>
      <p:sp>
        <p:nvSpPr>
          <p:cNvPr id="6" name="Google Shape;97;p1"/>
          <p:cNvSpPr txBox="1">
            <a:spLocks/>
          </p:cNvSpPr>
          <p:nvPr/>
        </p:nvSpPr>
        <p:spPr>
          <a:xfrm>
            <a:off x="2354109" y="2531527"/>
            <a:ext cx="4006905" cy="7066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300"/>
              <a:buFont typeface="Unna"/>
              <a:buNone/>
              <a:defRPr sz="8300" b="0" i="0" u="none" strike="noStrike" cap="none">
                <a:solidFill>
                  <a:schemeClr val="dk1"/>
                </a:solidFill>
                <a:latin typeface="Unna"/>
                <a:ea typeface="Unna"/>
                <a:cs typeface="Unna"/>
                <a:sym typeface="Unna"/>
              </a:defRPr>
            </a:lvl1pPr>
            <a:lvl2pPr marR="0" lvl="1" algn="ctr" rtl="0">
              <a:lnSpc>
                <a:spcPct val="100000"/>
              </a:lnSpc>
              <a:spcBef>
                <a:spcPts val="0"/>
              </a:spcBef>
              <a:spcAft>
                <a:spcPts val="0"/>
              </a:spcAft>
              <a:buClr>
                <a:schemeClr val="dk1"/>
              </a:buClr>
              <a:buSzPts val="8300"/>
              <a:buFont typeface="Unna"/>
              <a:buNone/>
              <a:defRPr sz="8300" b="0" i="0" u="none" strike="noStrike" cap="none">
                <a:solidFill>
                  <a:schemeClr val="dk1"/>
                </a:solidFill>
                <a:latin typeface="Unna"/>
                <a:ea typeface="Unna"/>
                <a:cs typeface="Unna"/>
                <a:sym typeface="Unna"/>
              </a:defRPr>
            </a:lvl2pPr>
            <a:lvl3pPr marR="0" lvl="2" algn="ctr" rtl="0">
              <a:lnSpc>
                <a:spcPct val="100000"/>
              </a:lnSpc>
              <a:spcBef>
                <a:spcPts val="0"/>
              </a:spcBef>
              <a:spcAft>
                <a:spcPts val="0"/>
              </a:spcAft>
              <a:buClr>
                <a:schemeClr val="dk1"/>
              </a:buClr>
              <a:buSzPts val="8300"/>
              <a:buFont typeface="Unna"/>
              <a:buNone/>
              <a:defRPr sz="8300" b="0" i="0" u="none" strike="noStrike" cap="none">
                <a:solidFill>
                  <a:schemeClr val="dk1"/>
                </a:solidFill>
                <a:latin typeface="Unna"/>
                <a:ea typeface="Unna"/>
                <a:cs typeface="Unna"/>
                <a:sym typeface="Unna"/>
              </a:defRPr>
            </a:lvl3pPr>
            <a:lvl4pPr marR="0" lvl="3" algn="ctr" rtl="0">
              <a:lnSpc>
                <a:spcPct val="100000"/>
              </a:lnSpc>
              <a:spcBef>
                <a:spcPts val="0"/>
              </a:spcBef>
              <a:spcAft>
                <a:spcPts val="0"/>
              </a:spcAft>
              <a:buClr>
                <a:schemeClr val="dk1"/>
              </a:buClr>
              <a:buSzPts val="8300"/>
              <a:buFont typeface="Unna"/>
              <a:buNone/>
              <a:defRPr sz="8300" b="0" i="0" u="none" strike="noStrike" cap="none">
                <a:solidFill>
                  <a:schemeClr val="dk1"/>
                </a:solidFill>
                <a:latin typeface="Unna"/>
                <a:ea typeface="Unna"/>
                <a:cs typeface="Unna"/>
                <a:sym typeface="Unna"/>
              </a:defRPr>
            </a:lvl4pPr>
            <a:lvl5pPr marR="0" lvl="4" algn="ctr" rtl="0">
              <a:lnSpc>
                <a:spcPct val="100000"/>
              </a:lnSpc>
              <a:spcBef>
                <a:spcPts val="0"/>
              </a:spcBef>
              <a:spcAft>
                <a:spcPts val="0"/>
              </a:spcAft>
              <a:buClr>
                <a:schemeClr val="dk1"/>
              </a:buClr>
              <a:buSzPts val="8300"/>
              <a:buFont typeface="Unna"/>
              <a:buNone/>
              <a:defRPr sz="8300" b="0" i="0" u="none" strike="noStrike" cap="none">
                <a:solidFill>
                  <a:schemeClr val="dk1"/>
                </a:solidFill>
                <a:latin typeface="Unna"/>
                <a:ea typeface="Unna"/>
                <a:cs typeface="Unna"/>
                <a:sym typeface="Unna"/>
              </a:defRPr>
            </a:lvl5pPr>
            <a:lvl6pPr marR="0" lvl="5" algn="ctr" rtl="0">
              <a:lnSpc>
                <a:spcPct val="100000"/>
              </a:lnSpc>
              <a:spcBef>
                <a:spcPts val="0"/>
              </a:spcBef>
              <a:spcAft>
                <a:spcPts val="0"/>
              </a:spcAft>
              <a:buClr>
                <a:schemeClr val="dk1"/>
              </a:buClr>
              <a:buSzPts val="8300"/>
              <a:buFont typeface="Unna"/>
              <a:buNone/>
              <a:defRPr sz="8300" b="0" i="0" u="none" strike="noStrike" cap="none">
                <a:solidFill>
                  <a:schemeClr val="dk1"/>
                </a:solidFill>
                <a:latin typeface="Unna"/>
                <a:ea typeface="Unna"/>
                <a:cs typeface="Unna"/>
                <a:sym typeface="Unna"/>
              </a:defRPr>
            </a:lvl6pPr>
            <a:lvl7pPr marR="0" lvl="6" algn="ctr" rtl="0">
              <a:lnSpc>
                <a:spcPct val="100000"/>
              </a:lnSpc>
              <a:spcBef>
                <a:spcPts val="0"/>
              </a:spcBef>
              <a:spcAft>
                <a:spcPts val="0"/>
              </a:spcAft>
              <a:buClr>
                <a:schemeClr val="dk1"/>
              </a:buClr>
              <a:buSzPts val="8300"/>
              <a:buFont typeface="Unna"/>
              <a:buNone/>
              <a:defRPr sz="8300" b="0" i="0" u="none" strike="noStrike" cap="none">
                <a:solidFill>
                  <a:schemeClr val="dk1"/>
                </a:solidFill>
                <a:latin typeface="Unna"/>
                <a:ea typeface="Unna"/>
                <a:cs typeface="Unna"/>
                <a:sym typeface="Unna"/>
              </a:defRPr>
            </a:lvl7pPr>
            <a:lvl8pPr marR="0" lvl="7" algn="ctr" rtl="0">
              <a:lnSpc>
                <a:spcPct val="100000"/>
              </a:lnSpc>
              <a:spcBef>
                <a:spcPts val="0"/>
              </a:spcBef>
              <a:spcAft>
                <a:spcPts val="0"/>
              </a:spcAft>
              <a:buClr>
                <a:schemeClr val="dk1"/>
              </a:buClr>
              <a:buSzPts val="8300"/>
              <a:buFont typeface="Unna"/>
              <a:buNone/>
              <a:defRPr sz="8300" b="0" i="0" u="none" strike="noStrike" cap="none">
                <a:solidFill>
                  <a:schemeClr val="dk1"/>
                </a:solidFill>
                <a:latin typeface="Unna"/>
                <a:ea typeface="Unna"/>
                <a:cs typeface="Unna"/>
                <a:sym typeface="Unna"/>
              </a:defRPr>
            </a:lvl8pPr>
            <a:lvl9pPr marR="0" lvl="8" algn="ctr" rtl="0">
              <a:lnSpc>
                <a:spcPct val="100000"/>
              </a:lnSpc>
              <a:spcBef>
                <a:spcPts val="0"/>
              </a:spcBef>
              <a:spcAft>
                <a:spcPts val="0"/>
              </a:spcAft>
              <a:buClr>
                <a:schemeClr val="dk1"/>
              </a:buClr>
              <a:buSzPts val="8300"/>
              <a:buFont typeface="Unna"/>
              <a:buNone/>
              <a:defRPr sz="8300" b="0" i="0" u="none" strike="noStrike" cap="none">
                <a:solidFill>
                  <a:schemeClr val="dk1"/>
                </a:solidFill>
                <a:latin typeface="Unna"/>
                <a:ea typeface="Unna"/>
                <a:cs typeface="Unna"/>
                <a:sym typeface="Unna"/>
              </a:defRPr>
            </a:lvl9pPr>
          </a:lstStyle>
          <a:p>
            <a:r>
              <a:rPr lang="en-US" sz="3200" dirty="0" smtClean="0">
                <a:solidFill>
                  <a:schemeClr val="dk2"/>
                </a:solidFill>
              </a:rPr>
              <a:t>Group Name : Knight</a:t>
            </a:r>
            <a:endParaRPr lang="en-US" sz="32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cxnSp>
        <p:nvCxnSpPr>
          <p:cNvPr id="146" name="Google Shape;146;p5"/>
          <p:cNvCxnSpPr/>
          <p:nvPr/>
        </p:nvCxnSpPr>
        <p:spPr>
          <a:xfrm>
            <a:off x="2659949" y="817268"/>
            <a:ext cx="3620700" cy="0"/>
          </a:xfrm>
          <a:prstGeom prst="straightConnector1">
            <a:avLst/>
          </a:prstGeom>
          <a:noFill/>
          <a:ln w="9525" cap="flat" cmpd="sng">
            <a:solidFill>
              <a:schemeClr val="dk2"/>
            </a:solidFill>
            <a:prstDash val="solid"/>
            <a:round/>
            <a:headEnd type="none" w="sm" len="sm"/>
            <a:tailEnd type="none" w="sm" len="sm"/>
          </a:ln>
        </p:spPr>
      </p:cxnSp>
      <p:sp>
        <p:nvSpPr>
          <p:cNvPr id="147" name="Google Shape;147;p5"/>
          <p:cNvSpPr txBox="1">
            <a:spLocks noGrp="1"/>
          </p:cNvSpPr>
          <p:nvPr>
            <p:ph type="title"/>
          </p:nvPr>
        </p:nvSpPr>
        <p:spPr>
          <a:xfrm>
            <a:off x="692444" y="265774"/>
            <a:ext cx="7717500" cy="478200"/>
          </a:xfrm>
          <a:prstGeom prst="rect">
            <a:avLst/>
          </a:prstGeom>
          <a:noFill/>
          <a:ln>
            <a:noFill/>
          </a:ln>
        </p:spPr>
        <p:txBody>
          <a:bodyPr spcFirstLastPara="1" wrap="square" lIns="91425" tIns="91425" rIns="91425" bIns="91425" anchor="ctr" anchorCtr="0">
            <a:noAutofit/>
          </a:bodyPr>
          <a:lstStyle/>
          <a:p>
            <a:pPr lvl="0"/>
            <a:r>
              <a:rPr lang="en-US" sz="3200" dirty="0"/>
              <a:t>Literature </a:t>
            </a:r>
            <a:r>
              <a:rPr lang="en-US" sz="3200" dirty="0" smtClean="0"/>
              <a:t>Review</a:t>
            </a:r>
            <a:endParaRPr dirty="0"/>
          </a:p>
        </p:txBody>
      </p:sp>
      <p:sp>
        <p:nvSpPr>
          <p:cNvPr id="148" name="Google Shape;148;p5"/>
          <p:cNvSpPr txBox="1">
            <a:spLocks noGrp="1"/>
          </p:cNvSpPr>
          <p:nvPr>
            <p:ph type="body" idx="1"/>
          </p:nvPr>
        </p:nvSpPr>
        <p:spPr>
          <a:xfrm>
            <a:off x="757180" y="890563"/>
            <a:ext cx="7925573" cy="3843278"/>
          </a:xfrm>
          <a:prstGeom prst="rect">
            <a:avLst/>
          </a:prstGeom>
          <a:noFill/>
          <a:ln>
            <a:noFill/>
          </a:ln>
        </p:spPr>
        <p:txBody>
          <a:bodyPr spcFirstLastPara="1" wrap="square" lIns="91425" tIns="91425" rIns="91425" bIns="91425" anchor="t" anchorCtr="0">
            <a:noAutofit/>
          </a:bodyPr>
          <a:lstStyle/>
          <a:p>
            <a:pPr marL="139700" indent="0" algn="just">
              <a:buNone/>
            </a:pPr>
            <a:r>
              <a:rPr lang="en-US" sz="1600" b="1" dirty="0"/>
              <a:t>"Math Anxiety, Working Memory, and Math Achievement" </a:t>
            </a:r>
          </a:p>
          <a:p>
            <a:pPr algn="just"/>
            <a:r>
              <a:rPr lang="en-US" dirty="0"/>
              <a:t>The paper also discusses the potential role of cognitive load in the relationship between working memory, math performance, and math anxiety. </a:t>
            </a:r>
            <a:endParaRPr lang="en-US" dirty="0" smtClean="0"/>
          </a:p>
          <a:p>
            <a:pPr marL="139700" indent="0" algn="just">
              <a:buNone/>
            </a:pPr>
            <a:r>
              <a:rPr lang="en-US" dirty="0" smtClean="0"/>
              <a:t>● </a:t>
            </a:r>
            <a:r>
              <a:rPr lang="en-US" dirty="0"/>
              <a:t>Cognitive load refers to the amount of mental effort required to complete a task, and it is suggested that high cognitive load can reduce working memory capacity and increase math anxiety. </a:t>
            </a:r>
            <a:endParaRPr lang="en-US" dirty="0" smtClean="0"/>
          </a:p>
          <a:p>
            <a:pPr marL="139700" indent="0" algn="just">
              <a:buNone/>
            </a:pPr>
            <a:r>
              <a:rPr lang="en-US" dirty="0" smtClean="0"/>
              <a:t>● </a:t>
            </a:r>
            <a:r>
              <a:rPr lang="en-US" dirty="0"/>
              <a:t>Overall, the paper highlights the complex interplay between working memory, math performance, and math anxiety, and the need for further research and interventions to help individuals overcome math anxiety and improve their math performance</a:t>
            </a:r>
            <a:r>
              <a:rPr lang="en-US" dirty="0" smtClean="0"/>
              <a:t>.</a:t>
            </a:r>
          </a:p>
          <a:p>
            <a:pPr marL="139700" indent="0" algn="just">
              <a:buNone/>
            </a:pPr>
            <a:r>
              <a:rPr lang="en-US" dirty="0" smtClean="0"/>
              <a:t> </a:t>
            </a:r>
            <a:r>
              <a:rPr lang="en-US" sz="1600" b="1" dirty="0"/>
              <a:t>"Cognitive Psychology and Simple Arithmetic: A Review and Summary of New </a:t>
            </a:r>
            <a:r>
              <a:rPr lang="en-US" sz="1600" b="1" dirty="0" smtClean="0"/>
              <a:t>Directions“</a:t>
            </a:r>
          </a:p>
          <a:p>
            <a:pPr algn="just"/>
            <a:r>
              <a:rPr lang="en-US" sz="1600" b="1" dirty="0" smtClean="0"/>
              <a:t> </a:t>
            </a:r>
            <a:r>
              <a:rPr lang="en-US" dirty="0"/>
              <a:t>The paper provides a thorough review of research in cognitive psychology on simple arithmetic, including the role of working memory, long-term memory, and cognitive strategies in arithmetic performance. </a:t>
            </a:r>
            <a:endParaRPr lang="en-US" dirty="0" smtClean="0"/>
          </a:p>
          <a:p>
            <a:pPr algn="just"/>
            <a:r>
              <a:rPr lang="en-US" dirty="0"/>
              <a:t>The review highlights the need for further research to understand the cognitive processes involved in simple arithmetic and develop effective interventions.</a:t>
            </a:r>
            <a:endParaRPr lang="en-US" dirty="0" smtClean="0"/>
          </a:p>
          <a:p>
            <a:pPr algn="just"/>
            <a:endParaRPr lang="en-US" dirty="0" smtClean="0"/>
          </a:p>
          <a:p>
            <a:pPr algn="just"/>
            <a:endParaRPr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4264780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9"/>
          <p:cNvSpPr txBox="1">
            <a:spLocks noGrp="1"/>
          </p:cNvSpPr>
          <p:nvPr>
            <p:ph type="title"/>
          </p:nvPr>
        </p:nvSpPr>
        <p:spPr>
          <a:xfrm>
            <a:off x="2280750" y="1762800"/>
            <a:ext cx="4582500" cy="1617900"/>
          </a:xfrm>
          <a:prstGeom prst="rect">
            <a:avLst/>
          </a:prstGeom>
          <a:noFill/>
          <a:ln>
            <a:noFill/>
          </a:ln>
        </p:spPr>
        <p:txBody>
          <a:bodyPr spcFirstLastPara="1" wrap="square" lIns="91425" tIns="91425" rIns="91425" bIns="91425" anchor="ctr" anchorCtr="0">
            <a:noAutofit/>
          </a:bodyPr>
          <a:lstStyle/>
          <a:p>
            <a:pPr marL="0" lvl="0" indent="0" algn="ctr" rtl="0">
              <a:lnSpc>
                <a:spcPct val="75000"/>
              </a:lnSpc>
              <a:spcBef>
                <a:spcPts val="0"/>
              </a:spcBef>
              <a:spcAft>
                <a:spcPts val="0"/>
              </a:spcAft>
              <a:buSzPts val="7200"/>
              <a:buNone/>
            </a:pPr>
            <a:r>
              <a:rPr lang="en-US">
                <a:solidFill>
                  <a:schemeClr val="dk1"/>
                </a:solidFill>
              </a:rPr>
              <a:t>Thank</a:t>
            </a:r>
            <a:r>
              <a:rPr lang="en-US">
                <a:solidFill>
                  <a:schemeClr val="dk2"/>
                </a:solidFill>
              </a:rPr>
              <a:t> </a:t>
            </a:r>
            <a:br>
              <a:rPr lang="en-US">
                <a:solidFill>
                  <a:schemeClr val="dk2"/>
                </a:solidFill>
              </a:rPr>
            </a:br>
            <a:r>
              <a:rPr lang="en-US">
                <a:solidFill>
                  <a:schemeClr val="dk2"/>
                </a:solidFill>
              </a:rPr>
              <a:t>You</a:t>
            </a:r>
            <a:endParaRPr>
              <a:solidFill>
                <a:schemeClr val="dk2"/>
              </a:solidFill>
            </a:endParaRPr>
          </a:p>
        </p:txBody>
      </p:sp>
      <p:cxnSp>
        <p:nvCxnSpPr>
          <p:cNvPr id="357" name="Google Shape;357;p29"/>
          <p:cNvCxnSpPr/>
          <p:nvPr/>
        </p:nvCxnSpPr>
        <p:spPr>
          <a:xfrm rot="10800000">
            <a:off x="3407250" y="3526975"/>
            <a:ext cx="2329500" cy="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cxnSp>
        <p:nvCxnSpPr>
          <p:cNvPr id="140" name="Google Shape;140;p4"/>
          <p:cNvCxnSpPr/>
          <p:nvPr/>
        </p:nvCxnSpPr>
        <p:spPr>
          <a:xfrm>
            <a:off x="2403000" y="3434126"/>
            <a:ext cx="4338000" cy="0"/>
          </a:xfrm>
          <a:prstGeom prst="straightConnector1">
            <a:avLst/>
          </a:prstGeom>
          <a:noFill/>
          <a:ln w="9525" cap="flat" cmpd="sng">
            <a:solidFill>
              <a:schemeClr val="dk2"/>
            </a:solidFill>
            <a:prstDash val="solid"/>
            <a:round/>
            <a:headEnd type="none" w="sm" len="sm"/>
            <a:tailEnd type="none" w="sm" len="sm"/>
          </a:ln>
        </p:spPr>
      </p:cxnSp>
      <p:sp>
        <p:nvSpPr>
          <p:cNvPr id="141" name="Google Shape;141;p4"/>
          <p:cNvSpPr txBox="1">
            <a:spLocks noGrp="1"/>
          </p:cNvSpPr>
          <p:nvPr>
            <p:ph type="ctrTitle"/>
          </p:nvPr>
        </p:nvSpPr>
        <p:spPr>
          <a:xfrm>
            <a:off x="1834500" y="1359187"/>
            <a:ext cx="5475000" cy="22554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SzPts val="5300"/>
              <a:buNone/>
            </a:pPr>
            <a:r>
              <a:rPr lang="en-US" sz="3600" dirty="0">
                <a:solidFill>
                  <a:srgbClr val="F2DBB6"/>
                </a:solidFill>
              </a:rPr>
              <a:t>Cloud-based</a:t>
            </a:r>
            <a:r>
              <a:rPr lang="en-US" sz="3600" dirty="0"/>
              <a:t> automated mathematical deficiency and anxiety identification system</a:t>
            </a:r>
            <a:endParaRPr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cxnSp>
        <p:nvCxnSpPr>
          <p:cNvPr id="153" name="Google Shape;153;p6"/>
          <p:cNvCxnSpPr/>
          <p:nvPr/>
        </p:nvCxnSpPr>
        <p:spPr>
          <a:xfrm>
            <a:off x="2740869" y="1796404"/>
            <a:ext cx="3620700" cy="0"/>
          </a:xfrm>
          <a:prstGeom prst="straightConnector1">
            <a:avLst/>
          </a:prstGeom>
          <a:noFill/>
          <a:ln w="9525" cap="flat" cmpd="sng">
            <a:solidFill>
              <a:schemeClr val="dk2"/>
            </a:solidFill>
            <a:prstDash val="solid"/>
            <a:round/>
            <a:headEnd type="none" w="sm" len="sm"/>
            <a:tailEnd type="none" w="sm" len="sm"/>
          </a:ln>
        </p:spPr>
      </p:cxnSp>
      <p:sp>
        <p:nvSpPr>
          <p:cNvPr id="154" name="Google Shape;154;p6"/>
          <p:cNvSpPr txBox="1">
            <a:spLocks noGrp="1"/>
          </p:cNvSpPr>
          <p:nvPr>
            <p:ph type="title"/>
          </p:nvPr>
        </p:nvSpPr>
        <p:spPr>
          <a:xfrm>
            <a:off x="692444" y="1277279"/>
            <a:ext cx="7717500" cy="478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US" sz="3200" dirty="0"/>
              <a:t>Motivation </a:t>
            </a:r>
            <a:endParaRPr dirty="0"/>
          </a:p>
        </p:txBody>
      </p:sp>
      <p:sp>
        <p:nvSpPr>
          <p:cNvPr id="155" name="Google Shape;155;p6"/>
          <p:cNvSpPr txBox="1">
            <a:spLocks noGrp="1"/>
          </p:cNvSpPr>
          <p:nvPr>
            <p:ph type="body" idx="1"/>
          </p:nvPr>
        </p:nvSpPr>
        <p:spPr>
          <a:xfrm>
            <a:off x="692444" y="2045545"/>
            <a:ext cx="7717500" cy="2173163"/>
          </a:xfrm>
          <a:prstGeom prst="rect">
            <a:avLst/>
          </a:prstGeom>
          <a:noFill/>
          <a:ln>
            <a:noFill/>
          </a:ln>
        </p:spPr>
        <p:txBody>
          <a:bodyPr spcFirstLastPara="1" wrap="square" lIns="91425" tIns="91425" rIns="91425" bIns="91425" anchor="t" anchorCtr="0">
            <a:noAutofit/>
          </a:bodyPr>
          <a:lstStyle/>
          <a:p>
            <a:pPr algn="just"/>
            <a:r>
              <a:rPr lang="en-US" sz="1600" dirty="0"/>
              <a:t>Identifying and addressing mathematical anxiety.</a:t>
            </a:r>
          </a:p>
          <a:p>
            <a:pPr algn="just"/>
            <a:r>
              <a:rPr lang="en-US" sz="1600" dirty="0"/>
              <a:t>Help create a more inclusive and supportive learning environment.</a:t>
            </a:r>
          </a:p>
          <a:p>
            <a:pPr algn="just"/>
            <a:r>
              <a:rPr lang="en-US" sz="1600" dirty="0"/>
              <a:t>Early identification of mathematical deficiency anxiety.</a:t>
            </a:r>
          </a:p>
          <a:p>
            <a:pPr algn="just"/>
            <a:r>
              <a:rPr lang="en-US" sz="1600" dirty="0">
                <a:solidFill>
                  <a:schemeClr val="dk1"/>
                </a:solidFill>
              </a:rPr>
              <a:t>Help user to understand in which program he/she should focus more</a:t>
            </a:r>
            <a:endParaRPr lang="en-US" sz="1600" dirty="0"/>
          </a:p>
        </p:txBody>
      </p:sp>
    </p:spTree>
    <p:extLst>
      <p:ext uri="{BB962C8B-B14F-4D97-AF65-F5344CB8AC3E}">
        <p14:creationId xmlns:p14="http://schemas.microsoft.com/office/powerpoint/2010/main" val="1753267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cxnSp>
        <p:nvCxnSpPr>
          <p:cNvPr id="160" name="Google Shape;160;p7"/>
          <p:cNvCxnSpPr/>
          <p:nvPr/>
        </p:nvCxnSpPr>
        <p:spPr>
          <a:xfrm>
            <a:off x="2740869" y="1796404"/>
            <a:ext cx="3620700" cy="0"/>
          </a:xfrm>
          <a:prstGeom prst="straightConnector1">
            <a:avLst/>
          </a:prstGeom>
          <a:noFill/>
          <a:ln w="9525" cap="flat" cmpd="sng">
            <a:solidFill>
              <a:schemeClr val="dk2"/>
            </a:solidFill>
            <a:prstDash val="solid"/>
            <a:round/>
            <a:headEnd type="none" w="sm" len="sm"/>
            <a:tailEnd type="none" w="sm" len="sm"/>
          </a:ln>
        </p:spPr>
      </p:cxnSp>
      <p:sp>
        <p:nvSpPr>
          <p:cNvPr id="161" name="Google Shape;161;p7"/>
          <p:cNvSpPr txBox="1">
            <a:spLocks noGrp="1"/>
          </p:cNvSpPr>
          <p:nvPr>
            <p:ph type="title"/>
          </p:nvPr>
        </p:nvSpPr>
        <p:spPr>
          <a:xfrm>
            <a:off x="692444" y="1003412"/>
            <a:ext cx="7717500" cy="917563"/>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US" sz="3200" dirty="0"/>
              <a:t>Project Proposal</a:t>
            </a:r>
            <a:br>
              <a:rPr lang="en-US" sz="3200" dirty="0"/>
            </a:br>
            <a:r>
              <a:rPr lang="en-US" sz="3200" dirty="0"/>
              <a:t> </a:t>
            </a:r>
            <a:endParaRPr sz="3200" dirty="0"/>
          </a:p>
        </p:txBody>
      </p:sp>
      <p:sp>
        <p:nvSpPr>
          <p:cNvPr id="162" name="Google Shape;162;p7"/>
          <p:cNvSpPr txBox="1">
            <a:spLocks noGrp="1"/>
          </p:cNvSpPr>
          <p:nvPr>
            <p:ph type="body" idx="1"/>
          </p:nvPr>
        </p:nvSpPr>
        <p:spPr>
          <a:xfrm>
            <a:off x="692444" y="2045545"/>
            <a:ext cx="7717500" cy="2173163"/>
          </a:xfrm>
          <a:prstGeom prst="rect">
            <a:avLst/>
          </a:prstGeom>
          <a:noFill/>
          <a:ln>
            <a:noFill/>
          </a:ln>
        </p:spPr>
        <p:txBody>
          <a:bodyPr spcFirstLastPara="1" wrap="square" lIns="91425" tIns="91425" rIns="91425" bIns="91425" anchor="t" anchorCtr="0">
            <a:noAutofit/>
          </a:bodyPr>
          <a:lstStyle/>
          <a:p>
            <a:pPr marL="139700" lvl="0" indent="0" algn="just" rtl="0">
              <a:lnSpc>
                <a:spcPct val="100000"/>
              </a:lnSpc>
              <a:spcBef>
                <a:spcPts val="0"/>
              </a:spcBef>
              <a:spcAft>
                <a:spcPts val="0"/>
              </a:spcAft>
              <a:buSzPts val="1400"/>
              <a:buNone/>
            </a:pPr>
            <a:r>
              <a:rPr lang="en-US" dirty="0"/>
              <a:t>Our research proposed a system called ”Cloud Based Automated Mathematical Deficiency and Anxiety Identification System” that automatically diagnoses math deficiencies and anxiety. The system conducts several tests according to different classes and ages and provides an actual result of deficiency and anxiety based on the results of all the tests. This result will help to work on reducing math anxiety and deficiency.</a:t>
            </a:r>
            <a:endParaRPr sz="1200"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1342456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cxnSp>
        <p:nvCxnSpPr>
          <p:cNvPr id="146" name="Google Shape;146;p5"/>
          <p:cNvCxnSpPr/>
          <p:nvPr/>
        </p:nvCxnSpPr>
        <p:spPr>
          <a:xfrm>
            <a:off x="2659949" y="817268"/>
            <a:ext cx="3620700" cy="0"/>
          </a:xfrm>
          <a:prstGeom prst="straightConnector1">
            <a:avLst/>
          </a:prstGeom>
          <a:noFill/>
          <a:ln w="9525" cap="flat" cmpd="sng">
            <a:solidFill>
              <a:schemeClr val="dk2"/>
            </a:solidFill>
            <a:prstDash val="solid"/>
            <a:round/>
            <a:headEnd type="none" w="sm" len="sm"/>
            <a:tailEnd type="none" w="sm" len="sm"/>
          </a:ln>
        </p:spPr>
      </p:cxnSp>
      <p:sp>
        <p:nvSpPr>
          <p:cNvPr id="147" name="Google Shape;147;p5"/>
          <p:cNvSpPr txBox="1">
            <a:spLocks noGrp="1"/>
          </p:cNvSpPr>
          <p:nvPr>
            <p:ph type="title"/>
          </p:nvPr>
        </p:nvSpPr>
        <p:spPr>
          <a:xfrm>
            <a:off x="692444" y="265774"/>
            <a:ext cx="7717500" cy="478200"/>
          </a:xfrm>
          <a:prstGeom prst="rect">
            <a:avLst/>
          </a:prstGeom>
          <a:noFill/>
          <a:ln>
            <a:noFill/>
          </a:ln>
        </p:spPr>
        <p:txBody>
          <a:bodyPr spcFirstLastPara="1" wrap="square" lIns="91425" tIns="91425" rIns="91425" bIns="91425" anchor="ctr" anchorCtr="0">
            <a:noAutofit/>
          </a:bodyPr>
          <a:lstStyle/>
          <a:p>
            <a:pPr lvl="0"/>
            <a:r>
              <a:rPr lang="en-US" sz="3200" dirty="0"/>
              <a:t>Literature </a:t>
            </a:r>
            <a:r>
              <a:rPr lang="en-US" sz="3200" dirty="0" smtClean="0"/>
              <a:t>Review</a:t>
            </a:r>
            <a:endParaRPr dirty="0"/>
          </a:p>
        </p:txBody>
      </p:sp>
      <p:sp>
        <p:nvSpPr>
          <p:cNvPr id="148" name="Google Shape;148;p5"/>
          <p:cNvSpPr txBox="1">
            <a:spLocks noGrp="1"/>
          </p:cNvSpPr>
          <p:nvPr>
            <p:ph type="body" idx="1"/>
          </p:nvPr>
        </p:nvSpPr>
        <p:spPr>
          <a:xfrm>
            <a:off x="692444" y="1042134"/>
            <a:ext cx="7717500" cy="3424670"/>
          </a:xfrm>
          <a:prstGeom prst="rect">
            <a:avLst/>
          </a:prstGeom>
          <a:noFill/>
          <a:ln>
            <a:noFill/>
          </a:ln>
        </p:spPr>
        <p:txBody>
          <a:bodyPr spcFirstLastPara="1" wrap="square" lIns="91425" tIns="91425" rIns="91425" bIns="91425" anchor="t" anchorCtr="0">
            <a:noAutofit/>
          </a:bodyPr>
          <a:lstStyle/>
          <a:p>
            <a:pPr marL="139700" indent="0" algn="just">
              <a:buNone/>
            </a:pPr>
            <a:r>
              <a:rPr lang="en-US" sz="1600" b="1" dirty="0" smtClean="0"/>
              <a:t>"</a:t>
            </a:r>
            <a:r>
              <a:rPr lang="en-US" sz="1600" b="1" dirty="0"/>
              <a:t>Mathematics anxiety: What have we learned in 60 years</a:t>
            </a:r>
            <a:r>
              <a:rPr lang="en-US" sz="1600" b="1" dirty="0" smtClean="0"/>
              <a:t>?“-[2006]</a:t>
            </a:r>
            <a:endParaRPr lang="en-US" sz="1600" b="1" dirty="0"/>
          </a:p>
          <a:p>
            <a:pPr algn="just"/>
            <a:r>
              <a:rPr lang="en-US" dirty="0"/>
              <a:t>It talks about the root causes, effects, and remedies for arithmetic anxiety. </a:t>
            </a:r>
            <a:endParaRPr lang="en-US" dirty="0" smtClean="0"/>
          </a:p>
          <a:p>
            <a:pPr algn="just"/>
            <a:r>
              <a:rPr lang="en-US" dirty="0"/>
              <a:t>The authors investigate the causes of mathematics fear, including early experiences, unfavorable attitudes, and societal influences</a:t>
            </a:r>
            <a:r>
              <a:rPr lang="en-US" dirty="0" smtClean="0"/>
              <a:t>.</a:t>
            </a:r>
          </a:p>
          <a:p>
            <a:pPr algn="just"/>
            <a:r>
              <a:rPr lang="en-US" dirty="0" smtClean="0"/>
              <a:t>It </a:t>
            </a:r>
            <a:r>
              <a:rPr lang="en-US" dirty="0"/>
              <a:t>is suggested that people may experience long-lasting repercussions from mathematics anxiety</a:t>
            </a:r>
            <a:r>
              <a:rPr lang="en-US" dirty="0" smtClean="0"/>
              <a:t>.</a:t>
            </a:r>
          </a:p>
          <a:p>
            <a:pPr marL="139700" indent="0" algn="just">
              <a:buNone/>
            </a:pPr>
            <a:r>
              <a:rPr lang="en-US" sz="1600" b="1" dirty="0"/>
              <a:t>Strategies for alleviating students’ math anxiety: Control-value theory in </a:t>
            </a:r>
            <a:r>
              <a:rPr lang="en-US" sz="1600" b="1" dirty="0" smtClean="0"/>
              <a:t>practice-</a:t>
            </a:r>
          </a:p>
          <a:p>
            <a:pPr algn="just"/>
            <a:r>
              <a:rPr lang="en-US" dirty="0"/>
              <a:t>The control value theory offers a theoretical framework for understanding how the classroom setting and student evaluation impact math anxiety</a:t>
            </a:r>
            <a:r>
              <a:rPr lang="en-US" dirty="0" smtClean="0"/>
              <a:t>.</a:t>
            </a:r>
          </a:p>
          <a:p>
            <a:pPr algn="just"/>
            <a:r>
              <a:rPr lang="en-US" dirty="0"/>
              <a:t>Teachers should use techniques that stress learning over success and encourage autonomy to lower math anxiety</a:t>
            </a:r>
            <a:r>
              <a:rPr lang="en-US" dirty="0" smtClean="0"/>
              <a:t>.</a:t>
            </a:r>
          </a:p>
          <a:p>
            <a:pPr algn="just"/>
            <a:r>
              <a:rPr lang="en-US" dirty="0"/>
              <a:t>This decreases avoidant goal orientation and failure dread while raising ratings for self-efficacy and control.</a:t>
            </a:r>
          </a:p>
          <a:p>
            <a:pPr algn="just"/>
            <a:endParaRPr lang="en-US" dirty="0"/>
          </a:p>
          <a:p>
            <a:pPr algn="just"/>
            <a:endParaRPr lang="en-US" dirty="0"/>
          </a:p>
          <a:p>
            <a:pPr algn="just"/>
            <a:endParaRPr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702539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cxnSp>
        <p:nvCxnSpPr>
          <p:cNvPr id="146" name="Google Shape;146;p5"/>
          <p:cNvCxnSpPr/>
          <p:nvPr/>
        </p:nvCxnSpPr>
        <p:spPr>
          <a:xfrm>
            <a:off x="2659949" y="817268"/>
            <a:ext cx="3620700" cy="0"/>
          </a:xfrm>
          <a:prstGeom prst="straightConnector1">
            <a:avLst/>
          </a:prstGeom>
          <a:noFill/>
          <a:ln w="9525" cap="flat" cmpd="sng">
            <a:solidFill>
              <a:schemeClr val="dk2"/>
            </a:solidFill>
            <a:prstDash val="solid"/>
            <a:round/>
            <a:headEnd type="none" w="sm" len="sm"/>
            <a:tailEnd type="none" w="sm" len="sm"/>
          </a:ln>
        </p:spPr>
      </p:cxnSp>
      <p:sp>
        <p:nvSpPr>
          <p:cNvPr id="147" name="Google Shape;147;p5"/>
          <p:cNvSpPr txBox="1">
            <a:spLocks noGrp="1"/>
          </p:cNvSpPr>
          <p:nvPr>
            <p:ph type="title"/>
          </p:nvPr>
        </p:nvSpPr>
        <p:spPr>
          <a:xfrm>
            <a:off x="692444" y="265774"/>
            <a:ext cx="7717500" cy="478200"/>
          </a:xfrm>
          <a:prstGeom prst="rect">
            <a:avLst/>
          </a:prstGeom>
          <a:noFill/>
          <a:ln>
            <a:noFill/>
          </a:ln>
        </p:spPr>
        <p:txBody>
          <a:bodyPr spcFirstLastPara="1" wrap="square" lIns="91425" tIns="91425" rIns="91425" bIns="91425" anchor="ctr" anchorCtr="0">
            <a:noAutofit/>
          </a:bodyPr>
          <a:lstStyle/>
          <a:p>
            <a:pPr lvl="0"/>
            <a:r>
              <a:rPr lang="en-US" sz="3200" dirty="0"/>
              <a:t>Literature </a:t>
            </a:r>
            <a:r>
              <a:rPr lang="en-US" sz="3200" dirty="0" smtClean="0"/>
              <a:t>Review</a:t>
            </a:r>
            <a:endParaRPr dirty="0"/>
          </a:p>
        </p:txBody>
      </p:sp>
      <p:sp>
        <p:nvSpPr>
          <p:cNvPr id="148" name="Google Shape;148;p5"/>
          <p:cNvSpPr txBox="1">
            <a:spLocks noGrp="1"/>
          </p:cNvSpPr>
          <p:nvPr>
            <p:ph type="body" idx="1"/>
          </p:nvPr>
        </p:nvSpPr>
        <p:spPr>
          <a:xfrm>
            <a:off x="692444" y="1042134"/>
            <a:ext cx="7717500" cy="3950652"/>
          </a:xfrm>
          <a:prstGeom prst="rect">
            <a:avLst/>
          </a:prstGeom>
          <a:noFill/>
          <a:ln>
            <a:noFill/>
          </a:ln>
        </p:spPr>
        <p:txBody>
          <a:bodyPr spcFirstLastPara="1" wrap="square" lIns="91425" tIns="91425" rIns="91425" bIns="91425" anchor="t" anchorCtr="0">
            <a:noAutofit/>
          </a:bodyPr>
          <a:lstStyle/>
          <a:p>
            <a:pPr marL="139700" indent="0" algn="just">
              <a:buNone/>
            </a:pPr>
            <a:r>
              <a:rPr lang="en-US" sz="1600" b="1" dirty="0"/>
              <a:t>What impact does math anxiety have on university students?</a:t>
            </a:r>
          </a:p>
          <a:p>
            <a:pPr lvl="0"/>
            <a:r>
              <a:rPr lang="en-US" dirty="0"/>
              <a:t>Math anxiety hinders academic performance and everyday problem-solving abilities in university students, seeking self-assessment and self-regulation therapies</a:t>
            </a:r>
            <a:r>
              <a:rPr lang="en-US" dirty="0" smtClean="0"/>
              <a:t>.</a:t>
            </a:r>
            <a:r>
              <a:rPr lang="en-US" dirty="0"/>
              <a:t> </a:t>
            </a:r>
          </a:p>
          <a:p>
            <a:pPr lvl="0"/>
            <a:r>
              <a:rPr lang="en-US" dirty="0"/>
              <a:t>Gender stereotypes that associate arithmetic with men may contribute to women </a:t>
            </a:r>
            <a:r>
              <a:rPr lang="en-US" dirty="0" smtClean="0"/>
              <a:t>feeling </a:t>
            </a:r>
            <a:r>
              <a:rPr lang="en-US" dirty="0"/>
              <a:t>academically inadequate</a:t>
            </a:r>
            <a:r>
              <a:rPr lang="en-US" dirty="0" smtClean="0"/>
              <a:t>.</a:t>
            </a:r>
            <a:endParaRPr lang="en-US" dirty="0"/>
          </a:p>
          <a:p>
            <a:pPr lvl="0"/>
            <a:r>
              <a:rPr lang="en-US" dirty="0"/>
              <a:t>Creating a supportive learning environment with a variety of teaching approaches can help all students, especially those with learning challenges, improve their skills and reduce mathematics anxiety.</a:t>
            </a:r>
          </a:p>
          <a:p>
            <a:pPr marL="139700" indent="0" algn="just">
              <a:buNone/>
            </a:pPr>
            <a:r>
              <a:rPr lang="en-US" sz="1600" b="1" dirty="0"/>
              <a:t>How does mathematics anxiety impair mathematical abilities? Investigating the link between math anxiety, working memory, and number processing-</a:t>
            </a:r>
          </a:p>
          <a:p>
            <a:pPr lvl="0"/>
            <a:r>
              <a:rPr lang="en-US" dirty="0" smtClean="0"/>
              <a:t>Mathematics </a:t>
            </a:r>
            <a:r>
              <a:rPr lang="en-US" dirty="0"/>
              <a:t>anxiety is a psychological condition marked by anxiety about math-related activities, which affects math ability and performance</a:t>
            </a:r>
            <a:r>
              <a:rPr lang="en-US" dirty="0" smtClean="0"/>
              <a:t>.</a:t>
            </a:r>
            <a:endParaRPr lang="en-US" dirty="0"/>
          </a:p>
          <a:p>
            <a:pPr lvl="0"/>
            <a:r>
              <a:rPr lang="en-US" dirty="0"/>
              <a:t>Arithmetic anxiety tends to develop with age, resulting in poor math performance</a:t>
            </a:r>
            <a:r>
              <a:rPr lang="en-US" dirty="0" smtClean="0"/>
              <a:t>.</a:t>
            </a:r>
            <a:endParaRPr lang="en-US" dirty="0"/>
          </a:p>
          <a:p>
            <a:pPr lvl="0"/>
            <a:r>
              <a:rPr lang="en-US" dirty="0"/>
              <a:t>Mathematics anxiety can have an indirect impact on arithmetic performance by diminishing working memory capacity, but it can also have a direct impact because of avoidance behavior.</a:t>
            </a:r>
          </a:p>
          <a:p>
            <a:pPr algn="just"/>
            <a:endParaRPr lang="en-US" dirty="0"/>
          </a:p>
          <a:p>
            <a:pPr algn="just"/>
            <a:endParaRPr lang="en-US" dirty="0"/>
          </a:p>
          <a:p>
            <a:pPr algn="just"/>
            <a:endParaRPr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1535173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cxnSp>
        <p:nvCxnSpPr>
          <p:cNvPr id="146" name="Google Shape;146;p5"/>
          <p:cNvCxnSpPr/>
          <p:nvPr/>
        </p:nvCxnSpPr>
        <p:spPr>
          <a:xfrm>
            <a:off x="2659949" y="817268"/>
            <a:ext cx="3620700" cy="0"/>
          </a:xfrm>
          <a:prstGeom prst="straightConnector1">
            <a:avLst/>
          </a:prstGeom>
          <a:noFill/>
          <a:ln w="9525" cap="flat" cmpd="sng">
            <a:solidFill>
              <a:schemeClr val="dk2"/>
            </a:solidFill>
            <a:prstDash val="solid"/>
            <a:round/>
            <a:headEnd type="none" w="sm" len="sm"/>
            <a:tailEnd type="none" w="sm" len="sm"/>
          </a:ln>
        </p:spPr>
      </p:cxnSp>
      <p:sp>
        <p:nvSpPr>
          <p:cNvPr id="147" name="Google Shape;147;p5"/>
          <p:cNvSpPr txBox="1">
            <a:spLocks noGrp="1"/>
          </p:cNvSpPr>
          <p:nvPr>
            <p:ph type="title"/>
          </p:nvPr>
        </p:nvSpPr>
        <p:spPr>
          <a:xfrm>
            <a:off x="692444" y="265774"/>
            <a:ext cx="7717500" cy="478200"/>
          </a:xfrm>
          <a:prstGeom prst="rect">
            <a:avLst/>
          </a:prstGeom>
          <a:noFill/>
          <a:ln>
            <a:noFill/>
          </a:ln>
        </p:spPr>
        <p:txBody>
          <a:bodyPr spcFirstLastPara="1" wrap="square" lIns="91425" tIns="91425" rIns="91425" bIns="91425" anchor="ctr" anchorCtr="0">
            <a:noAutofit/>
          </a:bodyPr>
          <a:lstStyle/>
          <a:p>
            <a:pPr lvl="0"/>
            <a:r>
              <a:rPr lang="en-US" sz="3200" dirty="0"/>
              <a:t>Literature </a:t>
            </a:r>
            <a:r>
              <a:rPr lang="en-US" sz="3200" dirty="0" smtClean="0"/>
              <a:t>Review</a:t>
            </a:r>
            <a:endParaRPr dirty="0"/>
          </a:p>
        </p:txBody>
      </p:sp>
      <p:sp>
        <p:nvSpPr>
          <p:cNvPr id="148" name="Google Shape;148;p5"/>
          <p:cNvSpPr txBox="1">
            <a:spLocks noGrp="1"/>
          </p:cNvSpPr>
          <p:nvPr>
            <p:ph type="body" idx="1"/>
          </p:nvPr>
        </p:nvSpPr>
        <p:spPr>
          <a:xfrm>
            <a:off x="692444" y="1446736"/>
            <a:ext cx="7717500" cy="2809675"/>
          </a:xfrm>
          <a:prstGeom prst="rect">
            <a:avLst/>
          </a:prstGeom>
          <a:noFill/>
          <a:ln>
            <a:noFill/>
          </a:ln>
        </p:spPr>
        <p:txBody>
          <a:bodyPr spcFirstLastPara="1" wrap="square" lIns="91425" tIns="91425" rIns="91425" bIns="91425" anchor="t" anchorCtr="0">
            <a:noAutofit/>
          </a:bodyPr>
          <a:lstStyle/>
          <a:p>
            <a:pPr marL="139700" indent="0" algn="just">
              <a:buNone/>
            </a:pPr>
            <a:r>
              <a:rPr lang="en-US" sz="1600" b="1" dirty="0"/>
              <a:t>The relation between mathematics anxiety and mathematics performance among school-aged students-[2019</a:t>
            </a:r>
            <a:r>
              <a:rPr lang="en-US" sz="1600" b="1" dirty="0" smtClean="0"/>
              <a:t>]</a:t>
            </a:r>
          </a:p>
          <a:p>
            <a:pPr algn="just"/>
            <a:r>
              <a:rPr lang="en-US" dirty="0"/>
              <a:t>The study conducted a meta-analysis to investigate the link between math anxiety and academic achievement in school-aged students. </a:t>
            </a:r>
            <a:endParaRPr lang="en-US" dirty="0" smtClean="0"/>
          </a:p>
          <a:p>
            <a:pPr algn="just"/>
            <a:r>
              <a:rPr lang="en-US" dirty="0"/>
              <a:t>The study found a substantial negative association between math anxiety and math performance, suggesting that poorer math performance is linked to higher levels of math anxiety. </a:t>
            </a:r>
            <a:endParaRPr lang="en-US" dirty="0" smtClean="0"/>
          </a:p>
          <a:p>
            <a:pPr algn="just"/>
            <a:r>
              <a:rPr lang="en-US" dirty="0" smtClean="0"/>
              <a:t>The </a:t>
            </a:r>
            <a:r>
              <a:rPr lang="en-US" dirty="0"/>
              <a:t>study underlines the necessity for interventions to reduce students' math anxiety and enhance their mathematical skills</a:t>
            </a:r>
            <a:r>
              <a:rPr lang="en-US" dirty="0" smtClean="0"/>
              <a:t>.</a:t>
            </a:r>
          </a:p>
          <a:p>
            <a:pPr algn="just"/>
            <a:r>
              <a:rPr lang="en-US" dirty="0" smtClean="0"/>
              <a:t>The </a:t>
            </a:r>
            <a:r>
              <a:rPr lang="en-US" dirty="0"/>
              <a:t>study offers compelling proof of the detrimental effects of math anxiety on academic performance in mathematics.</a:t>
            </a:r>
            <a:endParaRPr lang="en-US" dirty="0" smtClean="0"/>
          </a:p>
          <a:p>
            <a:pPr algn="just"/>
            <a:endParaRPr lang="en-US" dirty="0"/>
          </a:p>
          <a:p>
            <a:pPr algn="just"/>
            <a:endParaRPr lang="en-US" dirty="0"/>
          </a:p>
          <a:p>
            <a:pPr algn="just"/>
            <a:endParaRPr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173578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cxnSp>
        <p:nvCxnSpPr>
          <p:cNvPr id="146" name="Google Shape;146;p5"/>
          <p:cNvCxnSpPr/>
          <p:nvPr/>
        </p:nvCxnSpPr>
        <p:spPr>
          <a:xfrm>
            <a:off x="2659949" y="817268"/>
            <a:ext cx="3620700" cy="0"/>
          </a:xfrm>
          <a:prstGeom prst="straightConnector1">
            <a:avLst/>
          </a:prstGeom>
          <a:noFill/>
          <a:ln w="9525" cap="flat" cmpd="sng">
            <a:solidFill>
              <a:schemeClr val="dk2"/>
            </a:solidFill>
            <a:prstDash val="solid"/>
            <a:round/>
            <a:headEnd type="none" w="sm" len="sm"/>
            <a:tailEnd type="none" w="sm" len="sm"/>
          </a:ln>
        </p:spPr>
      </p:cxnSp>
      <p:sp>
        <p:nvSpPr>
          <p:cNvPr id="147" name="Google Shape;147;p5"/>
          <p:cNvSpPr txBox="1">
            <a:spLocks noGrp="1"/>
          </p:cNvSpPr>
          <p:nvPr>
            <p:ph type="title"/>
          </p:nvPr>
        </p:nvSpPr>
        <p:spPr>
          <a:xfrm>
            <a:off x="692444" y="265774"/>
            <a:ext cx="7717500" cy="478200"/>
          </a:xfrm>
          <a:prstGeom prst="rect">
            <a:avLst/>
          </a:prstGeom>
          <a:noFill/>
          <a:ln>
            <a:noFill/>
          </a:ln>
        </p:spPr>
        <p:txBody>
          <a:bodyPr spcFirstLastPara="1" wrap="square" lIns="91425" tIns="91425" rIns="91425" bIns="91425" anchor="ctr" anchorCtr="0">
            <a:noAutofit/>
          </a:bodyPr>
          <a:lstStyle/>
          <a:p>
            <a:pPr lvl="0"/>
            <a:r>
              <a:rPr lang="en-US" sz="3200" dirty="0"/>
              <a:t>Literature </a:t>
            </a:r>
            <a:r>
              <a:rPr lang="en-US" sz="3200" dirty="0" smtClean="0"/>
              <a:t>Review</a:t>
            </a:r>
            <a:endParaRPr dirty="0"/>
          </a:p>
        </p:txBody>
      </p:sp>
      <p:sp>
        <p:nvSpPr>
          <p:cNvPr id="148" name="Google Shape;148;p5"/>
          <p:cNvSpPr txBox="1">
            <a:spLocks noGrp="1"/>
          </p:cNvSpPr>
          <p:nvPr>
            <p:ph type="body" idx="1"/>
          </p:nvPr>
        </p:nvSpPr>
        <p:spPr>
          <a:xfrm>
            <a:off x="692444" y="1446736"/>
            <a:ext cx="7717500" cy="2809675"/>
          </a:xfrm>
          <a:prstGeom prst="rect">
            <a:avLst/>
          </a:prstGeom>
          <a:noFill/>
          <a:ln>
            <a:noFill/>
          </a:ln>
        </p:spPr>
        <p:txBody>
          <a:bodyPr spcFirstLastPara="1" wrap="square" lIns="91425" tIns="91425" rIns="91425" bIns="91425" anchor="t" anchorCtr="0">
            <a:noAutofit/>
          </a:bodyPr>
          <a:lstStyle/>
          <a:p>
            <a:pPr marL="139700" indent="0" algn="just">
              <a:buNone/>
            </a:pPr>
            <a:r>
              <a:rPr lang="en-US" sz="1600" b="1" dirty="0"/>
              <a:t>Math Performance and its Relationship to Math Anxiety and Metacognition </a:t>
            </a:r>
            <a:endParaRPr lang="en-US" sz="1600" b="1" dirty="0" smtClean="0"/>
          </a:p>
          <a:p>
            <a:pPr marL="139700" indent="0" algn="just">
              <a:buNone/>
            </a:pPr>
            <a:r>
              <a:rPr lang="en-US" dirty="0"/>
              <a:t>● The study involves a correlational study using a sample of undergraduate students from a university in the United States. </a:t>
            </a:r>
            <a:endParaRPr lang="en-US" dirty="0" smtClean="0"/>
          </a:p>
          <a:p>
            <a:pPr marL="139700" indent="0" algn="just">
              <a:buNone/>
            </a:pPr>
            <a:r>
              <a:rPr lang="en-US" dirty="0" smtClean="0"/>
              <a:t>● </a:t>
            </a:r>
            <a:r>
              <a:rPr lang="en-US" dirty="0"/>
              <a:t>Data will be collected using self-report measures of math anxiety and metacognition, as well as a standardized math test. </a:t>
            </a:r>
            <a:endParaRPr lang="en-US" dirty="0" smtClean="0"/>
          </a:p>
          <a:p>
            <a:pPr marL="139700" indent="0" algn="just">
              <a:buNone/>
            </a:pPr>
            <a:r>
              <a:rPr lang="en-US" dirty="0" smtClean="0"/>
              <a:t>● </a:t>
            </a:r>
            <a:r>
              <a:rPr lang="en-US" dirty="0"/>
              <a:t>The study aims to explore the mediating role of metacognition in the relationship between math anxiety and math performance. </a:t>
            </a:r>
            <a:endParaRPr lang="en-US" dirty="0" smtClean="0"/>
          </a:p>
          <a:p>
            <a:pPr marL="139700" indent="0" algn="just">
              <a:buNone/>
            </a:pPr>
            <a:r>
              <a:rPr lang="en-US" dirty="0" smtClean="0"/>
              <a:t>● </a:t>
            </a:r>
            <a:r>
              <a:rPr lang="en-US" dirty="0"/>
              <a:t>The study predicts that math anxiety will have a negative impact on performance, but metacognition will have a beneficial effect. </a:t>
            </a:r>
            <a:endParaRPr lang="en-US" dirty="0" smtClean="0"/>
          </a:p>
          <a:p>
            <a:pPr marL="139700" indent="0" algn="just">
              <a:buNone/>
            </a:pPr>
            <a:r>
              <a:rPr lang="en-US" dirty="0" smtClean="0"/>
              <a:t>● </a:t>
            </a:r>
            <a:r>
              <a:rPr lang="en-US" dirty="0"/>
              <a:t>The results of this study will contribute to the understanding of the complex relationship between math anxiety, metacognition, and math performance, and may have implications for interventions aimed at improving math achievement</a:t>
            </a:r>
          </a:p>
          <a:p>
            <a:pPr algn="just"/>
            <a:endParaRPr lang="en-US" dirty="0"/>
          </a:p>
          <a:p>
            <a:pPr algn="just"/>
            <a:endParaRPr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265058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cxnSp>
        <p:nvCxnSpPr>
          <p:cNvPr id="146" name="Google Shape;146;p5"/>
          <p:cNvCxnSpPr/>
          <p:nvPr/>
        </p:nvCxnSpPr>
        <p:spPr>
          <a:xfrm>
            <a:off x="2659949" y="817268"/>
            <a:ext cx="3620700" cy="0"/>
          </a:xfrm>
          <a:prstGeom prst="straightConnector1">
            <a:avLst/>
          </a:prstGeom>
          <a:noFill/>
          <a:ln w="9525" cap="flat" cmpd="sng">
            <a:solidFill>
              <a:schemeClr val="dk2"/>
            </a:solidFill>
            <a:prstDash val="solid"/>
            <a:round/>
            <a:headEnd type="none" w="sm" len="sm"/>
            <a:tailEnd type="none" w="sm" len="sm"/>
          </a:ln>
        </p:spPr>
      </p:cxnSp>
      <p:sp>
        <p:nvSpPr>
          <p:cNvPr id="147" name="Google Shape;147;p5"/>
          <p:cNvSpPr txBox="1">
            <a:spLocks noGrp="1"/>
          </p:cNvSpPr>
          <p:nvPr>
            <p:ph type="title"/>
          </p:nvPr>
        </p:nvSpPr>
        <p:spPr>
          <a:xfrm>
            <a:off x="692444" y="265774"/>
            <a:ext cx="7717500" cy="478200"/>
          </a:xfrm>
          <a:prstGeom prst="rect">
            <a:avLst/>
          </a:prstGeom>
          <a:noFill/>
          <a:ln>
            <a:noFill/>
          </a:ln>
        </p:spPr>
        <p:txBody>
          <a:bodyPr spcFirstLastPara="1" wrap="square" lIns="91425" tIns="91425" rIns="91425" bIns="91425" anchor="ctr" anchorCtr="0">
            <a:noAutofit/>
          </a:bodyPr>
          <a:lstStyle/>
          <a:p>
            <a:pPr lvl="0"/>
            <a:r>
              <a:rPr lang="en-US" sz="3200" dirty="0"/>
              <a:t>Literature </a:t>
            </a:r>
            <a:r>
              <a:rPr lang="en-US" sz="3200" dirty="0" smtClean="0"/>
              <a:t>Review</a:t>
            </a:r>
            <a:endParaRPr dirty="0"/>
          </a:p>
        </p:txBody>
      </p:sp>
      <p:sp>
        <p:nvSpPr>
          <p:cNvPr id="148" name="Google Shape;148;p5"/>
          <p:cNvSpPr txBox="1">
            <a:spLocks noGrp="1"/>
          </p:cNvSpPr>
          <p:nvPr>
            <p:ph type="body" idx="1"/>
          </p:nvPr>
        </p:nvSpPr>
        <p:spPr>
          <a:xfrm>
            <a:off x="765273" y="1236342"/>
            <a:ext cx="7717500" cy="2777307"/>
          </a:xfrm>
          <a:prstGeom prst="rect">
            <a:avLst/>
          </a:prstGeom>
          <a:noFill/>
          <a:ln>
            <a:noFill/>
          </a:ln>
        </p:spPr>
        <p:txBody>
          <a:bodyPr spcFirstLastPara="1" wrap="square" lIns="91425" tIns="91425" rIns="91425" bIns="91425" anchor="t" anchorCtr="0">
            <a:noAutofit/>
          </a:bodyPr>
          <a:lstStyle/>
          <a:p>
            <a:pPr marL="139700" indent="0" algn="just">
              <a:buNone/>
            </a:pPr>
            <a:r>
              <a:rPr lang="en-US" sz="1600" b="1" dirty="0"/>
              <a:t>"Mathematics Anxiety Effects in Simple and Complex Addition" </a:t>
            </a:r>
            <a:endParaRPr lang="en-US" sz="1600" b="1" dirty="0" smtClean="0"/>
          </a:p>
          <a:p>
            <a:pPr algn="just"/>
            <a:r>
              <a:rPr lang="en-US" dirty="0"/>
              <a:t>In a 1996 study, 82 undergraduate students were surveyed on math anxiety and their performance on complex addition tasks</a:t>
            </a:r>
            <a:r>
              <a:rPr lang="en-US" dirty="0" smtClean="0"/>
              <a:t>.</a:t>
            </a:r>
          </a:p>
          <a:p>
            <a:pPr algn="just"/>
            <a:r>
              <a:rPr lang="en-US" dirty="0"/>
              <a:t>The results showed a negative correlation between math anxiety and performance, possibly due to increased cognitive demands. </a:t>
            </a:r>
            <a:endParaRPr lang="en-US" dirty="0" smtClean="0"/>
          </a:p>
          <a:p>
            <a:pPr algn="just"/>
            <a:r>
              <a:rPr lang="en-US" dirty="0"/>
              <a:t>The study highlights the need for interventions to address math anxiety's negative impact on academic performance</a:t>
            </a:r>
            <a:r>
              <a:rPr lang="en-US" dirty="0" smtClean="0"/>
              <a:t>.</a:t>
            </a:r>
          </a:p>
          <a:p>
            <a:pPr marL="139700" indent="0" algn="just">
              <a:buNone/>
            </a:pPr>
            <a:r>
              <a:rPr lang="en-US" sz="1600" b="1" dirty="0"/>
              <a:t>"Working Memory, Math Performance, and Math </a:t>
            </a:r>
            <a:r>
              <a:rPr lang="en-US" sz="1600" b="1" dirty="0" smtClean="0"/>
              <a:t>Anxiety“</a:t>
            </a:r>
          </a:p>
          <a:p>
            <a:pPr algn="just"/>
            <a:r>
              <a:rPr lang="en-US" dirty="0"/>
              <a:t>They emphasize the negative impact of math anxiety on performance and the potential role of working memory</a:t>
            </a:r>
            <a:r>
              <a:rPr lang="en-US" dirty="0" smtClean="0"/>
              <a:t>.</a:t>
            </a:r>
          </a:p>
          <a:p>
            <a:pPr algn="just"/>
            <a:r>
              <a:rPr lang="en-US" dirty="0"/>
              <a:t>The paper calls for further research on mechanisms and effective therapies to reduce math anxiety and improve </a:t>
            </a:r>
            <a:r>
              <a:rPr lang="en-US" dirty="0" smtClean="0"/>
              <a:t>performance.</a:t>
            </a:r>
            <a:endParaRPr lang="en-US" dirty="0"/>
          </a:p>
          <a:p>
            <a:pPr algn="just"/>
            <a:endParaRPr lang="en-US" dirty="0"/>
          </a:p>
          <a:p>
            <a:pPr algn="just"/>
            <a:endParaRPr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3697235144"/>
      </p:ext>
    </p:extLst>
  </p:cSld>
  <p:clrMapOvr>
    <a:masterClrMapping/>
  </p:clrMapOvr>
</p:sld>
</file>

<file path=ppt/theme/theme1.xml><?xml version="1.0" encoding="utf-8"?>
<a:theme xmlns:a="http://schemas.openxmlformats.org/drawingml/2006/main" name="Dark Elegant Korean Style Project Proposal by Slidesgo">
  <a:themeElements>
    <a:clrScheme name="Simple Light">
      <a:dk1>
        <a:srgbClr val="FFFFFF"/>
      </a:dk1>
      <a:lt1>
        <a:srgbClr val="0C1621"/>
      </a:lt1>
      <a:dk2>
        <a:srgbClr val="EAC488"/>
      </a:dk2>
      <a:lt2>
        <a:srgbClr val="FBE4B4"/>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TotalTime>
  <Words>948</Words>
  <Application>Microsoft Office PowerPoint</Application>
  <PresentationFormat>On-screen Show (16:9)</PresentationFormat>
  <Paragraphs>61</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Roboto</vt:lpstr>
      <vt:lpstr>Arial</vt:lpstr>
      <vt:lpstr>Unna</vt:lpstr>
      <vt:lpstr>Raleway</vt:lpstr>
      <vt:lpstr>Dark Elegant Korean Style Project Proposal by Slidesgo</vt:lpstr>
      <vt:lpstr>Software Architecture </vt:lpstr>
      <vt:lpstr>Cloud-based automated mathematical deficiency and anxiety identification system</vt:lpstr>
      <vt:lpstr>Motivation </vt:lpstr>
      <vt:lpstr>Project Proposal  </vt:lpstr>
      <vt:lpstr>Literature Review</vt:lpstr>
      <vt:lpstr>Literature Review</vt:lpstr>
      <vt:lpstr>Literature Review</vt:lpstr>
      <vt:lpstr>Literature Review</vt:lpstr>
      <vt:lpstr>Literature Review</vt:lpstr>
      <vt:lpstr>Literature Review</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FYDP-II</dc:title>
  <cp:lastModifiedBy>hp</cp:lastModifiedBy>
  <cp:revision>46</cp:revision>
  <dcterms:modified xsi:type="dcterms:W3CDTF">2023-08-06T03:18:07Z</dcterms:modified>
</cp:coreProperties>
</file>