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60" r:id="rId5"/>
    <p:sldId id="261" r:id="rId6"/>
    <p:sldId id="257"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383" dt="2017-09-25T14:41:44.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Position Property </a:t>
            </a:r>
            <a:endParaRPr lang="en-US" dirty="0"/>
          </a:p>
        </p:txBody>
      </p:sp>
      <p:sp>
        <p:nvSpPr>
          <p:cNvPr id="3" name="Subtitle 2"/>
          <p:cNvSpPr>
            <a:spLocks noGrp="1"/>
          </p:cNvSpPr>
          <p:nvPr>
            <p:ph type="subTitle" idx="1"/>
          </p:nvPr>
        </p:nvSpPr>
        <p:spPr/>
        <p:txBody>
          <a:bodyPr/>
          <a:lstStyle/>
          <a:p>
            <a:r>
              <a:rPr lang="en-US" dirty="0" smtClean="0"/>
              <a:t>Micah Castillo, Austin </a:t>
            </a:r>
            <a:r>
              <a:rPr lang="en-US" dirty="0" err="1" smtClean="0"/>
              <a:t>Farrand,</a:t>
            </a:r>
            <a:r>
              <a:rPr lang="en-US" dirty="0" smtClean="0"/>
              <a:t> Nicholas Manning, Brenden Reeves</a:t>
            </a:r>
            <a:endParaRPr lang="en-US" dirty="0"/>
          </a:p>
        </p:txBody>
      </p:sp>
    </p:spTree>
    <p:extLst>
      <p:ext uri="{BB962C8B-B14F-4D97-AF65-F5344CB8AC3E}">
        <p14:creationId xmlns:p14="http://schemas.microsoft.com/office/powerpoint/2010/main" val="319521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Property </a:t>
            </a:r>
            <a:endParaRPr lang="en-US" dirty="0"/>
          </a:p>
        </p:txBody>
      </p:sp>
      <p:sp>
        <p:nvSpPr>
          <p:cNvPr id="3" name="Content Placeholder 2"/>
          <p:cNvSpPr>
            <a:spLocks noGrp="1"/>
          </p:cNvSpPr>
          <p:nvPr>
            <p:ph idx="1"/>
          </p:nvPr>
        </p:nvSpPr>
        <p:spPr/>
        <p:txBody>
          <a:bodyPr/>
          <a:lstStyle/>
          <a:p>
            <a:r>
              <a:rPr lang="en-US" b="1" u="sng" dirty="0" smtClean="0"/>
              <a:t>Position property definition:</a:t>
            </a:r>
            <a:r>
              <a:rPr lang="en-US" dirty="0" smtClean="0"/>
              <a:t>	</a:t>
            </a:r>
          </a:p>
          <a:p>
            <a:pPr marL="0" indent="0">
              <a:buNone/>
            </a:pPr>
            <a:r>
              <a:rPr lang="en-US" dirty="0"/>
              <a:t>	</a:t>
            </a:r>
            <a:r>
              <a:rPr lang="en-US" dirty="0" smtClean="0"/>
              <a:t>	The </a:t>
            </a:r>
            <a:r>
              <a:rPr lang="en-US" dirty="0"/>
              <a:t>position </a:t>
            </a:r>
            <a:r>
              <a:rPr lang="en-US" dirty="0" smtClean="0"/>
              <a:t>property defines the positioning method that will be used 		for a specific element.</a:t>
            </a:r>
          </a:p>
          <a:p>
            <a:pPr marL="0" indent="0">
              <a:buNone/>
            </a:pPr>
            <a:endParaRPr lang="en-US" u="sng" dirty="0"/>
          </a:p>
          <a:p>
            <a:r>
              <a:rPr lang="en-US" b="1" u="sng" dirty="0" smtClean="0"/>
              <a:t>Position property values:</a:t>
            </a:r>
          </a:p>
          <a:p>
            <a:pPr marL="0" indent="0">
              <a:buNone/>
            </a:pPr>
            <a:r>
              <a:rPr lang="en-US" dirty="0" smtClean="0"/>
              <a:t>		Position: static|absolute|fixed|relative|sticky|initial|inherit</a:t>
            </a:r>
            <a:br>
              <a:rPr lang="en-US" dirty="0" smtClean="0"/>
            </a:br>
            <a:endParaRPr lang="en-US" dirty="0"/>
          </a:p>
        </p:txBody>
      </p:sp>
    </p:spTree>
    <p:extLst>
      <p:ext uri="{BB962C8B-B14F-4D97-AF65-F5344CB8AC3E}">
        <p14:creationId xmlns:p14="http://schemas.microsoft.com/office/powerpoint/2010/main" val="36274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Floating</a:t>
            </a:r>
            <a:r>
              <a:rPr lang="en-US"/>
              <a:t> vs Positioning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t>Some</a:t>
            </a:r>
            <a:r>
              <a:rPr lang="en-US"/>
              <a:t> </a:t>
            </a:r>
            <a:r>
              <a:rPr lang="en-US"/>
              <a:t>of</a:t>
            </a:r>
            <a:r>
              <a:rPr lang="en-US"/>
              <a:t> the </a:t>
            </a:r>
            <a:r>
              <a:rPr lang="en-US"/>
              <a:t>main differences</a:t>
            </a:r>
            <a:r>
              <a:rPr lang="en-US"/>
              <a:t> between </a:t>
            </a:r>
            <a:r>
              <a:rPr lang="en-US"/>
              <a:t>floats</a:t>
            </a:r>
            <a:r>
              <a:rPr lang="en-US"/>
              <a:t> and </a:t>
            </a:r>
            <a:r>
              <a:rPr lang="en-US"/>
              <a:t>position</a:t>
            </a:r>
            <a:r>
              <a:rPr lang="en-US"/>
              <a:t> is </a:t>
            </a:r>
            <a:r>
              <a:rPr lang="en-US"/>
              <a:t>that </a:t>
            </a:r>
            <a:r>
              <a:rPr lang="en-US"/>
              <a:t>floating</a:t>
            </a:r>
            <a:r>
              <a:rPr lang="en-US"/>
              <a:t> </a:t>
            </a:r>
            <a:r>
              <a:rPr lang="en-US"/>
              <a:t>moves</a:t>
            </a:r>
            <a:r>
              <a:rPr lang="en-US"/>
              <a:t> an </a:t>
            </a:r>
            <a:r>
              <a:rPr lang="en-US"/>
              <a:t>object</a:t>
            </a:r>
            <a:r>
              <a:rPr lang="en-US"/>
              <a:t>, </a:t>
            </a:r>
            <a:r>
              <a:rPr lang="en-US"/>
              <a:t>therefore</a:t>
            </a:r>
            <a:r>
              <a:rPr lang="en-US"/>
              <a:t> </a:t>
            </a:r>
            <a:r>
              <a:rPr lang="en-US"/>
              <a:t>it will react to another object you are moving it next to. Floats are also unable to be positioned lower than what their initial height was set </a:t>
            </a:r>
            <a:r>
              <a:rPr lang="en-US"/>
              <a:t>to</a:t>
            </a:r>
            <a:r>
              <a:rPr lang="en-US"/>
              <a:t>.</a:t>
            </a:r>
          </a:p>
        </p:txBody>
      </p:sp>
    </p:spTree>
    <p:extLst>
      <p:ext uri="{BB962C8B-B14F-4D97-AF65-F5344CB8AC3E}">
        <p14:creationId xmlns:p14="http://schemas.microsoft.com/office/powerpoint/2010/main" val="58417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Absolute</a:t>
            </a:r>
            <a:endParaRPr lang="en-US" dirty="0"/>
          </a:p>
        </p:txBody>
      </p:sp>
      <p:sp>
        <p:nvSpPr>
          <p:cNvPr id="3" name="Content Placeholder 2"/>
          <p:cNvSpPr>
            <a:spLocks noGrp="1"/>
          </p:cNvSpPr>
          <p:nvPr>
            <p:ph idx="1"/>
          </p:nvPr>
        </p:nvSpPr>
        <p:spPr/>
        <p:txBody>
          <a:bodyPr/>
          <a:lstStyle/>
          <a:p>
            <a:r>
              <a:rPr lang="en-US" b="1" u="sng" dirty="0" smtClean="0"/>
              <a:t>Static:</a:t>
            </a:r>
            <a:r>
              <a:rPr lang="en-US" dirty="0" smtClean="0"/>
              <a:t> </a:t>
            </a:r>
          </a:p>
          <a:p>
            <a:pPr marL="0" indent="0">
              <a:buNone/>
            </a:pPr>
            <a:r>
              <a:rPr lang="en-US" dirty="0"/>
              <a:t>	</a:t>
            </a:r>
            <a:r>
              <a:rPr lang="en-US" dirty="0" smtClean="0"/>
              <a:t>The element will be rendered within the normal flow of the document. The 	static value is the default value of the position property.</a:t>
            </a:r>
          </a:p>
          <a:p>
            <a:r>
              <a:rPr lang="en-US" b="1" u="sng" dirty="0" smtClean="0"/>
              <a:t>Absolute: </a:t>
            </a:r>
          </a:p>
          <a:p>
            <a:pPr marL="0" indent="0">
              <a:buNone/>
            </a:pPr>
            <a:r>
              <a:rPr lang="en-US" b="1" dirty="0" smtClean="0"/>
              <a:t>	</a:t>
            </a:r>
            <a:r>
              <a:rPr lang="en-US" dirty="0" smtClean="0"/>
              <a:t>The element with an absolute value will be rendered as a child element and 	positioned relative to its ancestor element. The ancestor element </a:t>
            </a:r>
            <a:r>
              <a:rPr lang="en-US" b="1" dirty="0" smtClean="0"/>
              <a:t>can not</a:t>
            </a:r>
            <a:r>
              <a:rPr lang="en-US" dirty="0" smtClean="0"/>
              <a:t> 	be static. </a:t>
            </a:r>
            <a:endParaRPr lang="en-US" dirty="0"/>
          </a:p>
        </p:txBody>
      </p:sp>
    </p:spTree>
    <p:extLst>
      <p:ext uri="{BB962C8B-B14F-4D97-AF65-F5344CB8AC3E}">
        <p14:creationId xmlns:p14="http://schemas.microsoft.com/office/powerpoint/2010/main" val="314506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and Relative</a:t>
            </a:r>
            <a:endParaRPr lang="en-US" dirty="0"/>
          </a:p>
        </p:txBody>
      </p:sp>
      <p:sp>
        <p:nvSpPr>
          <p:cNvPr id="3" name="Content Placeholder 2"/>
          <p:cNvSpPr>
            <a:spLocks noGrp="1"/>
          </p:cNvSpPr>
          <p:nvPr>
            <p:ph idx="1"/>
          </p:nvPr>
        </p:nvSpPr>
        <p:spPr/>
        <p:txBody>
          <a:bodyPr/>
          <a:lstStyle/>
          <a:p>
            <a:r>
              <a:rPr lang="en-US" b="1" u="sng" dirty="0" smtClean="0"/>
              <a:t>Fixed:</a:t>
            </a:r>
            <a:r>
              <a:rPr lang="en-US" dirty="0" smtClean="0"/>
              <a:t> </a:t>
            </a:r>
          </a:p>
          <a:p>
            <a:pPr marL="0" indent="0">
              <a:buNone/>
            </a:pPr>
            <a:r>
              <a:rPr lang="en-US" dirty="0"/>
              <a:t>	</a:t>
            </a:r>
            <a:r>
              <a:rPr lang="en-US" dirty="0" smtClean="0"/>
              <a:t>The positioning of the element will be rendered relative to the browser 	window. </a:t>
            </a:r>
          </a:p>
          <a:p>
            <a:r>
              <a:rPr lang="en-US" b="1" u="sng" dirty="0" smtClean="0"/>
              <a:t>Relative:</a:t>
            </a:r>
            <a:r>
              <a:rPr lang="en-US" dirty="0" smtClean="0"/>
              <a:t> </a:t>
            </a:r>
          </a:p>
          <a:p>
            <a:pPr marL="0" indent="0">
              <a:buNone/>
            </a:pPr>
            <a:r>
              <a:rPr lang="en-US" dirty="0"/>
              <a:t>	</a:t>
            </a:r>
            <a:r>
              <a:rPr lang="en-US" dirty="0" smtClean="0"/>
              <a:t>The element is rendered relative to its original positioning. This value is 	especially useful for creating non-static ancestor elements.</a:t>
            </a:r>
            <a:endParaRPr lang="en-US" dirty="0"/>
          </a:p>
        </p:txBody>
      </p:sp>
    </p:spTree>
    <p:extLst>
      <p:ext uri="{BB962C8B-B14F-4D97-AF65-F5344CB8AC3E}">
        <p14:creationId xmlns:p14="http://schemas.microsoft.com/office/powerpoint/2010/main" val="358058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Sticky Property</a:t>
            </a:r>
            <a:endParaRPr lang="en-US" err="1"/>
          </a:p>
        </p:txBody>
      </p:sp>
      <p:sp>
        <p:nvSpPr>
          <p:cNvPr id="3" name="Content Placeholder 2"/>
          <p:cNvSpPr>
            <a:spLocks noGrp="1"/>
          </p:cNvSpPr>
          <p:nvPr>
            <p:ph idx="1"/>
          </p:nvPr>
        </p:nvSpPr>
        <p:spPr/>
        <p:txBody>
          <a:bodyPr vert="horz" lIns="91440" tIns="45720" rIns="91440" bIns="45720" rtlCol="0" anchor="t">
            <a:normAutofit/>
          </a:bodyPr>
          <a:lstStyle/>
          <a:p>
            <a:r>
              <a:rPr lang="en-US" b="1" u="sng"/>
              <a:t>Sticky</a:t>
            </a:r>
            <a:r>
              <a:rPr lang="en-US" b="1" u="sng"/>
              <a:t>:</a:t>
            </a:r>
            <a:r>
              <a:rPr lang="en-US">
                <a:solidFill>
                  <a:schemeClr val="tx1"/>
                </a:solidFill>
                <a:latin typeface="+mn-ea"/>
                <a:cs typeface="+mn-ea"/>
              </a:rPr>
              <a:t/>
            </a:r>
            <a:br>
              <a:rPr lang="en-US">
                <a:solidFill>
                  <a:schemeClr val="tx1"/>
                </a:solidFill>
                <a:latin typeface="+mn-ea"/>
                <a:cs typeface="+mn-ea"/>
              </a:rPr>
            </a:br>
            <a:r>
              <a:rPr lang="en-US"/>
              <a:t>The sticky property forces the element to switch between fixed and relative positioning based on how far the user has scrolled in the page. The element will appear in the position it was created </a:t>
            </a:r>
            <a:r>
              <a:rPr lang="en-US" smtClean="0"/>
              <a:t>inside </a:t>
            </a:r>
            <a:r>
              <a:rPr lang="en-US"/>
              <a:t>the html document, but will change to a fixed position when the page is being scrolled.</a:t>
            </a:r>
          </a:p>
        </p:txBody>
      </p:sp>
    </p:spTree>
    <p:extLst>
      <p:ext uri="{BB962C8B-B14F-4D97-AF65-F5344CB8AC3E}">
        <p14:creationId xmlns:p14="http://schemas.microsoft.com/office/powerpoint/2010/main" val="203903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 and Inherit</a:t>
            </a:r>
            <a:r>
              <a:rPr lang="en-US"/>
              <a:t> </a:t>
            </a:r>
            <a:r>
              <a:rPr lang="en-US"/>
              <a:t>properties</a:t>
            </a:r>
          </a:p>
        </p:txBody>
      </p:sp>
      <p:sp>
        <p:nvSpPr>
          <p:cNvPr id="3" name="Content Placeholder 2"/>
          <p:cNvSpPr>
            <a:spLocks noGrp="1"/>
          </p:cNvSpPr>
          <p:nvPr>
            <p:ph idx="1"/>
          </p:nvPr>
        </p:nvSpPr>
        <p:spPr/>
        <p:txBody>
          <a:bodyPr vert="horz" lIns="91440" tIns="45720" rIns="91440" bIns="45720" rtlCol="0" anchor="t">
            <a:normAutofit/>
          </a:bodyPr>
          <a:lstStyle/>
          <a:p>
            <a:r>
              <a:rPr lang="en-US" b="1" u="sng"/>
              <a:t>Initial</a:t>
            </a:r>
            <a:r>
              <a:rPr lang="en-US" b="1" u="sng">
                <a:solidFill>
                  <a:srgbClr val="404040"/>
                </a:solidFill>
                <a:latin typeface="Trebuchet MS"/>
                <a:cs typeface="+mn-ea"/>
              </a:rPr>
              <a:t>:</a:t>
            </a:r>
            <a:r>
              <a:rPr lang="en-US">
                <a:solidFill>
                  <a:schemeClr val="tx1"/>
                </a:solidFill>
                <a:latin typeface="+mn-ea"/>
                <a:cs typeface="+mn-ea"/>
              </a:rPr>
              <a:t/>
            </a:r>
            <a:br>
              <a:rPr lang="en-US">
                <a:solidFill>
                  <a:schemeClr val="tx1"/>
                </a:solidFill>
                <a:latin typeface="+mn-ea"/>
                <a:cs typeface="+mn-ea"/>
              </a:rPr>
            </a:br>
            <a:r>
              <a:rPr lang="en-US"/>
              <a:t>The</a:t>
            </a:r>
            <a:r>
              <a:rPr lang="en-US"/>
              <a:t> initial property will set the </a:t>
            </a:r>
            <a:r>
              <a:rPr lang="en-US"/>
              <a:t>CSS</a:t>
            </a:r>
            <a:r>
              <a:rPr lang="en-US"/>
              <a:t> value to its default value</a:t>
            </a:r>
            <a:r>
              <a:rPr lang="en-US"/>
              <a:t>.</a:t>
            </a:r>
            <a:r>
              <a:rPr lang="en-US"/>
              <a:t> </a:t>
            </a:r>
            <a:r>
              <a:rPr lang="en-US"/>
              <a:t>For </a:t>
            </a:r>
            <a:r>
              <a:rPr lang="en-US"/>
              <a:t>instance the text color can be set for an entire </a:t>
            </a:r>
            <a:r>
              <a:rPr lang="en-US"/>
              <a:t>body</a:t>
            </a:r>
            <a:r>
              <a:rPr lang="en-US"/>
              <a:t> </a:t>
            </a:r>
            <a:r>
              <a:rPr lang="en-US"/>
              <a:t>or</a:t>
            </a:r>
            <a:r>
              <a:rPr lang="en-US"/>
              <a:t> div but individual elements can be set to </a:t>
            </a:r>
            <a:r>
              <a:rPr lang="en-US"/>
              <a:t>their</a:t>
            </a:r>
            <a:r>
              <a:rPr lang="en-US"/>
              <a:t> initial value </a:t>
            </a:r>
            <a:r>
              <a:rPr lang="en-US"/>
              <a:t>to override the color change to that </a:t>
            </a:r>
            <a:r>
              <a:rPr lang="en-US"/>
              <a:t>specific </a:t>
            </a:r>
            <a:r>
              <a:rPr lang="en-US"/>
              <a:t>element</a:t>
            </a:r>
            <a:r>
              <a:rPr lang="en-US"/>
              <a:t> </a:t>
            </a:r>
            <a:r>
              <a:rPr lang="en-US"/>
              <a:t>in </a:t>
            </a:r>
            <a:r>
              <a:rPr lang="en-US"/>
              <a:t>the parent </a:t>
            </a:r>
            <a:r>
              <a:rPr lang="en-US"/>
              <a:t>element.</a:t>
            </a:r>
            <a:endParaRPr lang="en-US">
              <a:solidFill>
                <a:srgbClr val="404040"/>
              </a:solidFill>
            </a:endParaRPr>
          </a:p>
          <a:p>
            <a:r>
              <a:rPr lang="en-US" b="1" u="sng"/>
              <a:t>Inherit</a:t>
            </a:r>
            <a:r>
              <a:rPr lang="en-US" b="1" u="sng"/>
              <a:t>:</a:t>
            </a:r>
            <a:r>
              <a:rPr lang="en-US">
                <a:solidFill>
                  <a:schemeClr val="tx1"/>
                </a:solidFill>
                <a:latin typeface="+mn-ea"/>
                <a:cs typeface="+mn-ea"/>
              </a:rPr>
              <a:t/>
            </a:r>
            <a:br>
              <a:rPr lang="en-US">
                <a:solidFill>
                  <a:schemeClr val="tx1"/>
                </a:solidFill>
                <a:latin typeface="+mn-ea"/>
                <a:cs typeface="+mn-ea"/>
              </a:rPr>
            </a:br>
            <a:r>
              <a:rPr lang="en-US"/>
              <a:t>The</a:t>
            </a:r>
            <a:r>
              <a:rPr lang="en-US"/>
              <a:t> inherit </a:t>
            </a:r>
            <a:r>
              <a:rPr lang="en-US"/>
              <a:t>property will </a:t>
            </a:r>
            <a:r>
              <a:rPr lang="en-US"/>
              <a:t>allow </a:t>
            </a:r>
            <a:r>
              <a:rPr lang="en-US"/>
              <a:t>any </a:t>
            </a:r>
            <a:r>
              <a:rPr lang="en-US"/>
              <a:t>child elements</a:t>
            </a:r>
            <a:r>
              <a:rPr lang="en-US"/>
              <a:t> to </a:t>
            </a:r>
            <a:r>
              <a:rPr lang="en-US"/>
              <a:t>gain a specified value from the parent element. Elements of the same type that are separated by different classes can inherit values from the </a:t>
            </a:r>
            <a:r>
              <a:rPr lang="en-US"/>
              <a:t>parent </a:t>
            </a:r>
            <a:r>
              <a:rPr lang="en-US"/>
              <a:t>element</a:t>
            </a:r>
            <a:r>
              <a:rPr lang="en-US"/>
              <a:t> </a:t>
            </a:r>
            <a:r>
              <a:rPr lang="en-US"/>
              <a:t>of </a:t>
            </a:r>
            <a:r>
              <a:rPr lang="en-US"/>
              <a:t>that type</a:t>
            </a:r>
            <a:r>
              <a:rPr lang="en-US">
                <a:solidFill>
                  <a:srgbClr val="404040"/>
                </a:solidFill>
              </a:rPr>
              <a:t>, such as a &lt;div&gt; tag and </a:t>
            </a:r>
            <a:r>
              <a:rPr lang="en-US">
                <a:solidFill>
                  <a:srgbClr val="404040"/>
                </a:solidFill>
              </a:rPr>
              <a:t>a </a:t>
            </a:r>
            <a:r>
              <a:rPr lang="en-US">
                <a:solidFill>
                  <a:srgbClr val="404040"/>
                </a:solidFill>
              </a:rPr>
              <a:t>&lt;</a:t>
            </a:r>
            <a:r>
              <a:rPr lang="en-US">
                <a:solidFill>
                  <a:srgbClr val="404040"/>
                </a:solidFill>
              </a:rPr>
              <a:t>div </a:t>
            </a:r>
            <a:r>
              <a:rPr lang="en-US">
                <a:solidFill>
                  <a:srgbClr val="404040"/>
                </a:solidFill>
              </a:rPr>
              <a:t>class="</a:t>
            </a:r>
            <a:r>
              <a:rPr lang="en-US" i="1" err="1">
                <a:solidFill>
                  <a:srgbClr val="404040"/>
                </a:solidFill>
              </a:rPr>
              <a:t>classname</a:t>
            </a:r>
            <a:r>
              <a:rPr lang="en-US">
                <a:solidFill>
                  <a:srgbClr val="404040"/>
                </a:solidFill>
              </a:rPr>
              <a:t>"&gt; </a:t>
            </a:r>
            <a:r>
              <a:rPr lang="en-US">
                <a:solidFill>
                  <a:srgbClr val="404040"/>
                </a:solidFill>
              </a:rPr>
              <a:t>.</a:t>
            </a:r>
            <a:endParaRPr lang="en-US">
              <a:solidFill>
                <a:srgbClr val="404040"/>
              </a:solidFill>
            </a:endParaRPr>
          </a:p>
        </p:txBody>
      </p:sp>
    </p:spTree>
    <p:extLst>
      <p:ext uri="{BB962C8B-B14F-4D97-AF65-F5344CB8AC3E}">
        <p14:creationId xmlns:p14="http://schemas.microsoft.com/office/powerpoint/2010/main" val="211951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top, left, right, and bottom positioning</a:t>
            </a:r>
            <a:endParaRPr lang="en-US" dirty="0"/>
          </a:p>
        </p:txBody>
      </p:sp>
      <p:sp>
        <p:nvSpPr>
          <p:cNvPr id="3" name="Content Placeholder 2"/>
          <p:cNvSpPr>
            <a:spLocks noGrp="1"/>
          </p:cNvSpPr>
          <p:nvPr>
            <p:ph idx="1"/>
          </p:nvPr>
        </p:nvSpPr>
        <p:spPr/>
        <p:txBody>
          <a:bodyPr/>
          <a:lstStyle/>
          <a:p>
            <a:r>
              <a:rPr lang="en-US" b="1" u="sng" dirty="0" smtClean="0"/>
              <a:t>Example:</a:t>
            </a:r>
          </a:p>
          <a:p>
            <a:pPr marL="0" indent="0">
              <a:buNone/>
            </a:pPr>
            <a:r>
              <a:rPr lang="en-US" dirty="0" smtClean="0"/>
              <a:t>	top: 100px;</a:t>
            </a:r>
          </a:p>
          <a:p>
            <a:pPr marL="0" indent="0">
              <a:buNone/>
            </a:pPr>
            <a:r>
              <a:rPr lang="en-US" dirty="0" smtClean="0"/>
              <a:t>	right: 150px;</a:t>
            </a:r>
          </a:p>
          <a:p>
            <a:pPr marL="0" indent="0">
              <a:buNone/>
            </a:pPr>
            <a:r>
              <a:rPr lang="en-US" dirty="0" smtClean="0"/>
              <a:t>The element will be positioned 100px from the top and 150px from the right. The property value determines what the element is positioned in relation to. </a:t>
            </a:r>
          </a:p>
          <a:p>
            <a:pPr marL="0" indent="0">
              <a:buNone/>
            </a:pPr>
            <a:r>
              <a:rPr lang="en-US" dirty="0" smtClean="0"/>
              <a:t> </a:t>
            </a:r>
            <a:endParaRPr lang="en-US" dirty="0"/>
          </a:p>
        </p:txBody>
      </p:sp>
    </p:spTree>
    <p:extLst>
      <p:ext uri="{BB962C8B-B14F-4D97-AF65-F5344CB8AC3E}">
        <p14:creationId xmlns:p14="http://schemas.microsoft.com/office/powerpoint/2010/main" val="26732936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101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Position Property </vt:lpstr>
      <vt:lpstr>Position Property </vt:lpstr>
      <vt:lpstr>Floating vs Positioning</vt:lpstr>
      <vt:lpstr>Static and Absolute</vt:lpstr>
      <vt:lpstr>Fixed and Relative</vt:lpstr>
      <vt:lpstr>Sticky Property</vt:lpstr>
      <vt:lpstr>Initial and Inherit properties</vt:lpstr>
      <vt:lpstr>Using top, left, right, and bottom positioning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 Property </dc:title>
  <dc:creator/>
  <cp:lastModifiedBy>FARRAND, AUSTIN G.</cp:lastModifiedBy>
  <cp:revision>24</cp:revision>
  <dcterms:created xsi:type="dcterms:W3CDTF">2017-09-25T13:25:40Z</dcterms:created>
  <dcterms:modified xsi:type="dcterms:W3CDTF">2017-09-25T14:46:15Z</dcterms:modified>
</cp:coreProperties>
</file>