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3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561627-3146-4F10-BAC9-CD5DEC56BAA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35E9B5-B7CE-41FF-AF96-3DE0D41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BI 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73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09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2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78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1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 BI Dashboards</vt:lpstr>
      <vt:lpstr>PowerPoint Presentation</vt:lpstr>
      <vt:lpstr>PowerPoint Presentation</vt:lpstr>
      <vt:lpstr>PowerPoint Presentation</vt:lpstr>
      <vt:lpstr>Excel Dashboards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Dashboards</dc:title>
  <dc:creator>Ifeoma</dc:creator>
  <cp:lastModifiedBy>Ifeoma</cp:lastModifiedBy>
  <cp:revision>2</cp:revision>
  <dcterms:created xsi:type="dcterms:W3CDTF">2022-10-15T10:10:39Z</dcterms:created>
  <dcterms:modified xsi:type="dcterms:W3CDTF">2022-10-15T10:17:51Z</dcterms:modified>
</cp:coreProperties>
</file>