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4" r:id="rId6"/>
    <p:sldId id="266" r:id="rId7"/>
    <p:sldId id="265" r:id="rId8"/>
    <p:sldId id="268" r:id="rId9"/>
    <p:sldId id="267" r:id="rId10"/>
    <p:sldId id="269" r:id="rId11"/>
    <p:sldId id="262" r:id="rId12"/>
    <p:sldId id="271" r:id="rId13"/>
    <p:sldId id="270" r:id="rId14"/>
    <p:sldId id="277" r:id="rId15"/>
    <p:sldId id="279" r:id="rId16"/>
    <p:sldId id="276" r:id="rId17"/>
    <p:sldId id="278" r:id="rId18"/>
    <p:sldId id="280" r:id="rId19"/>
    <p:sldId id="273" r:id="rId20"/>
    <p:sldId id="274" r:id="rId21"/>
    <p:sldId id="263" r:id="rId22"/>
    <p:sldId id="28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3821F-0F5F-4014-99D6-3272E3BD2BE7}" v="598" dt="2022-12-01T17:23:58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3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창대" userId="942d2bc4-f0a7-4456-b0f0-7f04b9e1bcb6" providerId="ADAL" clId="{F383821F-0F5F-4014-99D6-3272E3BD2BE7}"/>
    <pc:docChg chg="undo redo custSel addSld delSld modSld sldOrd">
      <pc:chgData name="이창대" userId="942d2bc4-f0a7-4456-b0f0-7f04b9e1bcb6" providerId="ADAL" clId="{F383821F-0F5F-4014-99D6-3272E3BD2BE7}" dt="2022-12-01T17:24:41.616" v="5646" actId="1076"/>
      <pc:docMkLst>
        <pc:docMk/>
      </pc:docMkLst>
      <pc:sldChg chg="addSp delSp modSp mod">
        <pc:chgData name="이창대" userId="942d2bc4-f0a7-4456-b0f0-7f04b9e1bcb6" providerId="ADAL" clId="{F383821F-0F5F-4014-99D6-3272E3BD2BE7}" dt="2022-11-21T09:04:55.608" v="4168" actId="1076"/>
        <pc:sldMkLst>
          <pc:docMk/>
          <pc:sldMk cId="3432886810" sldId="256"/>
        </pc:sldMkLst>
        <pc:spChg chg="add mod">
          <ac:chgData name="이창대" userId="942d2bc4-f0a7-4456-b0f0-7f04b9e1bcb6" providerId="ADAL" clId="{F383821F-0F5F-4014-99D6-3272E3BD2BE7}" dt="2022-11-21T09:04:55.608" v="4168" actId="1076"/>
          <ac:spMkLst>
            <pc:docMk/>
            <pc:sldMk cId="3432886810" sldId="256"/>
            <ac:spMk id="3" creationId="{065A7306-B054-B586-885E-860716756A90}"/>
          </ac:spMkLst>
        </pc:spChg>
        <pc:spChg chg="add del mod">
          <ac:chgData name="이창대" userId="942d2bc4-f0a7-4456-b0f0-7f04b9e1bcb6" providerId="ADAL" clId="{F383821F-0F5F-4014-99D6-3272E3BD2BE7}" dt="2022-11-21T07:53:20.208" v="3649" actId="478"/>
          <ac:spMkLst>
            <pc:docMk/>
            <pc:sldMk cId="3432886810" sldId="256"/>
            <ac:spMk id="3" creationId="{651CFCB4-6665-2999-F3C8-6C1B5CAAF40C}"/>
          </ac:spMkLst>
        </pc:spChg>
        <pc:spChg chg="mod">
          <ac:chgData name="이창대" userId="942d2bc4-f0a7-4456-b0f0-7f04b9e1bcb6" providerId="ADAL" clId="{F383821F-0F5F-4014-99D6-3272E3BD2BE7}" dt="2022-11-21T05:58:59.782" v="288" actId="1076"/>
          <ac:spMkLst>
            <pc:docMk/>
            <pc:sldMk cId="3432886810" sldId="256"/>
            <ac:spMk id="6" creationId="{BBE00E50-A93F-DD36-42AF-AE1E8333328C}"/>
          </ac:spMkLst>
        </pc:spChg>
      </pc:sldChg>
      <pc:sldChg chg="del">
        <pc:chgData name="이창대" userId="942d2bc4-f0a7-4456-b0f0-7f04b9e1bcb6" providerId="ADAL" clId="{F383821F-0F5F-4014-99D6-3272E3BD2BE7}" dt="2022-11-21T05:59:16.129" v="289" actId="47"/>
        <pc:sldMkLst>
          <pc:docMk/>
          <pc:sldMk cId="3063948697" sldId="257"/>
        </pc:sldMkLst>
      </pc:sldChg>
      <pc:sldChg chg="addSp modSp mod">
        <pc:chgData name="이창대" userId="942d2bc4-f0a7-4456-b0f0-7f04b9e1bcb6" providerId="ADAL" clId="{F383821F-0F5F-4014-99D6-3272E3BD2BE7}" dt="2022-11-21T07:53:44.657" v="3676" actId="20577"/>
        <pc:sldMkLst>
          <pc:docMk/>
          <pc:sldMk cId="3849389578" sldId="258"/>
        </pc:sldMkLst>
        <pc:spChg chg="mod">
          <ac:chgData name="이창대" userId="942d2bc4-f0a7-4456-b0f0-7f04b9e1bcb6" providerId="ADAL" clId="{F383821F-0F5F-4014-99D6-3272E3BD2BE7}" dt="2022-11-21T07:53:44.657" v="3676" actId="20577"/>
          <ac:spMkLst>
            <pc:docMk/>
            <pc:sldMk cId="3849389578" sldId="258"/>
            <ac:spMk id="9" creationId="{34B4FAB2-7455-B019-643B-36279F1DFA75}"/>
          </ac:spMkLst>
        </pc:spChg>
        <pc:spChg chg="add mod">
          <ac:chgData name="이창대" userId="942d2bc4-f0a7-4456-b0f0-7f04b9e1bcb6" providerId="ADAL" clId="{F383821F-0F5F-4014-99D6-3272E3BD2BE7}" dt="2022-11-21T06:00:10.109" v="478" actId="1076"/>
          <ac:spMkLst>
            <pc:docMk/>
            <pc:sldMk cId="3849389578" sldId="258"/>
            <ac:spMk id="22" creationId="{84C5DCC7-9879-FA3F-53D5-A7D23DD52610}"/>
          </ac:spMkLst>
        </pc:spChg>
      </pc:sldChg>
      <pc:sldChg chg="addSp delSp modSp add mod">
        <pc:chgData name="이창대" userId="942d2bc4-f0a7-4456-b0f0-7f04b9e1bcb6" providerId="ADAL" clId="{F383821F-0F5F-4014-99D6-3272E3BD2BE7}" dt="2022-11-21T07:53:53.490" v="3685" actId="404"/>
        <pc:sldMkLst>
          <pc:docMk/>
          <pc:sldMk cId="1364333301" sldId="260"/>
        </pc:sldMkLst>
        <pc:spChg chg="add mod">
          <ac:chgData name="이창대" userId="942d2bc4-f0a7-4456-b0f0-7f04b9e1bcb6" providerId="ADAL" clId="{F383821F-0F5F-4014-99D6-3272E3BD2BE7}" dt="2022-11-21T05:55:29.649" v="38"/>
          <ac:spMkLst>
            <pc:docMk/>
            <pc:sldMk cId="1364333301" sldId="260"/>
            <ac:spMk id="2" creationId="{11D99678-D114-C0D7-2434-6B9975CDE74C}"/>
          </ac:spMkLst>
        </pc:spChg>
        <pc:spChg chg="del">
          <ac:chgData name="이창대" userId="942d2bc4-f0a7-4456-b0f0-7f04b9e1bcb6" providerId="ADAL" clId="{F383821F-0F5F-4014-99D6-3272E3BD2BE7}" dt="2022-11-21T05:55:06.072" v="3" actId="478"/>
          <ac:spMkLst>
            <pc:docMk/>
            <pc:sldMk cId="1364333301" sldId="260"/>
            <ac:spMk id="6" creationId="{BBE00E50-A93F-DD36-42AF-AE1E8333328C}"/>
          </ac:spMkLst>
        </pc:spChg>
        <pc:spChg chg="add mod">
          <ac:chgData name="이창대" userId="942d2bc4-f0a7-4456-b0f0-7f04b9e1bcb6" providerId="ADAL" clId="{F383821F-0F5F-4014-99D6-3272E3BD2BE7}" dt="2022-11-21T07:53:53.490" v="3685" actId="404"/>
          <ac:spMkLst>
            <pc:docMk/>
            <pc:sldMk cId="1364333301" sldId="260"/>
            <ac:spMk id="13" creationId="{6FD8F67C-3E47-96BB-ED0D-142BF8D1E6D5}"/>
          </ac:spMkLst>
        </pc:spChg>
        <pc:picChg chg="add mod">
          <ac:chgData name="이창대" userId="942d2bc4-f0a7-4456-b0f0-7f04b9e1bcb6" providerId="ADAL" clId="{F383821F-0F5F-4014-99D6-3272E3BD2BE7}" dt="2022-11-21T05:57:17.241" v="54" actId="1076"/>
          <ac:picMkLst>
            <pc:docMk/>
            <pc:sldMk cId="1364333301" sldId="260"/>
            <ac:picMk id="5" creationId="{01C8471F-E058-C3F8-3193-B305A4BFCF32}"/>
          </ac:picMkLst>
        </pc:picChg>
        <pc:picChg chg="add mod">
          <ac:chgData name="이창대" userId="942d2bc4-f0a7-4456-b0f0-7f04b9e1bcb6" providerId="ADAL" clId="{F383821F-0F5F-4014-99D6-3272E3BD2BE7}" dt="2022-11-21T05:57:12.378" v="53" actId="1076"/>
          <ac:picMkLst>
            <pc:docMk/>
            <pc:sldMk cId="1364333301" sldId="260"/>
            <ac:picMk id="8" creationId="{4B1C1EA2-ADE7-813D-3DA8-4210080933A8}"/>
          </ac:picMkLst>
        </pc:picChg>
        <pc:picChg chg="add mod">
          <ac:chgData name="이창대" userId="942d2bc4-f0a7-4456-b0f0-7f04b9e1bcb6" providerId="ADAL" clId="{F383821F-0F5F-4014-99D6-3272E3BD2BE7}" dt="2022-11-21T05:57:09.701" v="52" actId="1076"/>
          <ac:picMkLst>
            <pc:docMk/>
            <pc:sldMk cId="1364333301" sldId="260"/>
            <ac:picMk id="10" creationId="{D303F87A-3687-AFBF-C9EC-205053783ED0}"/>
          </ac:picMkLst>
        </pc:picChg>
        <pc:picChg chg="add del mod">
          <ac:chgData name="이창대" userId="942d2bc4-f0a7-4456-b0f0-7f04b9e1bcb6" providerId="ADAL" clId="{F383821F-0F5F-4014-99D6-3272E3BD2BE7}" dt="2022-11-21T05:57:06.947" v="51" actId="478"/>
          <ac:picMkLst>
            <pc:docMk/>
            <pc:sldMk cId="1364333301" sldId="260"/>
            <ac:picMk id="12" creationId="{C857ED47-77DB-1082-4863-814045F2D915}"/>
          </ac:picMkLst>
        </pc:picChg>
        <pc:cxnChg chg="add mod">
          <ac:chgData name="이창대" userId="942d2bc4-f0a7-4456-b0f0-7f04b9e1bcb6" providerId="ADAL" clId="{F383821F-0F5F-4014-99D6-3272E3BD2BE7}" dt="2022-11-21T05:55:22.154" v="7"/>
          <ac:cxnSpMkLst>
            <pc:docMk/>
            <pc:sldMk cId="1364333301" sldId="260"/>
            <ac:cxnSpMk id="3" creationId="{13AAF3F2-C80E-E1E2-C591-F9406FBFB023}"/>
          </ac:cxnSpMkLst>
        </pc:cxnChg>
      </pc:sldChg>
      <pc:sldChg chg="addSp delSp modSp add del mod">
        <pc:chgData name="이창대" userId="942d2bc4-f0a7-4456-b0f0-7f04b9e1bcb6" providerId="ADAL" clId="{F383821F-0F5F-4014-99D6-3272E3BD2BE7}" dt="2022-11-21T07:54:52.934" v="3719" actId="47"/>
        <pc:sldMkLst>
          <pc:docMk/>
          <pc:sldMk cId="3697756382" sldId="261"/>
        </pc:sldMkLst>
        <pc:spChg chg="add mod">
          <ac:chgData name="이창대" userId="942d2bc4-f0a7-4456-b0f0-7f04b9e1bcb6" providerId="ADAL" clId="{F383821F-0F5F-4014-99D6-3272E3BD2BE7}" dt="2022-11-21T06:08:08.270" v="1022"/>
          <ac:spMkLst>
            <pc:docMk/>
            <pc:sldMk cId="3697756382" sldId="261"/>
            <ac:spMk id="2" creationId="{B7647B98-26A0-9D72-B296-132A68283ADE}"/>
          </ac:spMkLst>
        </pc:spChg>
        <pc:spChg chg="add del mod">
          <ac:chgData name="이창대" userId="942d2bc4-f0a7-4456-b0f0-7f04b9e1bcb6" providerId="ADAL" clId="{F383821F-0F5F-4014-99D6-3272E3BD2BE7}" dt="2022-11-21T06:05:42.634" v="963" actId="21"/>
          <ac:spMkLst>
            <pc:docMk/>
            <pc:sldMk cId="3697756382" sldId="261"/>
            <ac:spMk id="8" creationId="{ED4176FE-1D16-F6E7-6339-C7B9A323FBA7}"/>
          </ac:spMkLst>
        </pc:spChg>
        <pc:spChg chg="add mod">
          <ac:chgData name="이창대" userId="942d2bc4-f0a7-4456-b0f0-7f04b9e1bcb6" providerId="ADAL" clId="{F383821F-0F5F-4014-99D6-3272E3BD2BE7}" dt="2022-11-21T06:08:46.250" v="1028" actId="1076"/>
          <ac:spMkLst>
            <pc:docMk/>
            <pc:sldMk cId="3697756382" sldId="261"/>
            <ac:spMk id="11" creationId="{3043BCBC-7360-29F3-8B52-E4812A2D46AF}"/>
          </ac:spMkLst>
        </pc:spChg>
        <pc:picChg chg="add del mod">
          <ac:chgData name="이창대" userId="942d2bc4-f0a7-4456-b0f0-7f04b9e1bcb6" providerId="ADAL" clId="{F383821F-0F5F-4014-99D6-3272E3BD2BE7}" dt="2022-11-21T06:08:20.316" v="1023" actId="478"/>
          <ac:picMkLst>
            <pc:docMk/>
            <pc:sldMk cId="3697756382" sldId="261"/>
            <ac:picMk id="5" creationId="{E9C3741F-CE2A-979B-A27D-B10FD2559EB8}"/>
          </ac:picMkLst>
        </pc:picChg>
        <pc:picChg chg="add mod">
          <ac:chgData name="이창대" userId="942d2bc4-f0a7-4456-b0f0-7f04b9e1bcb6" providerId="ADAL" clId="{F383821F-0F5F-4014-99D6-3272E3BD2BE7}" dt="2022-11-21T06:08:29.823" v="1026" actId="1076"/>
          <ac:picMkLst>
            <pc:docMk/>
            <pc:sldMk cId="3697756382" sldId="261"/>
            <ac:picMk id="7" creationId="{EFE943AC-8320-4925-D7DC-E8203BDF81B0}"/>
          </ac:picMkLst>
        </pc:picChg>
        <pc:picChg chg="add mod">
          <ac:chgData name="이창대" userId="942d2bc4-f0a7-4456-b0f0-7f04b9e1bcb6" providerId="ADAL" clId="{F383821F-0F5F-4014-99D6-3272E3BD2BE7}" dt="2022-11-21T06:08:25.763" v="1025" actId="1076"/>
          <ac:picMkLst>
            <pc:docMk/>
            <pc:sldMk cId="3697756382" sldId="261"/>
            <ac:picMk id="10" creationId="{95E7FFED-327B-EB46-C66D-A05FE2431A81}"/>
          </ac:picMkLst>
        </pc:picChg>
        <pc:cxnChg chg="add mod">
          <ac:chgData name="이창대" userId="942d2bc4-f0a7-4456-b0f0-7f04b9e1bcb6" providerId="ADAL" clId="{F383821F-0F5F-4014-99D6-3272E3BD2BE7}" dt="2022-11-21T05:55:22.649" v="8"/>
          <ac:cxnSpMkLst>
            <pc:docMk/>
            <pc:sldMk cId="3697756382" sldId="261"/>
            <ac:cxnSpMk id="3" creationId="{2371A970-74B2-6740-CF87-CA4F330B4008}"/>
          </ac:cxnSpMkLst>
        </pc:cxnChg>
      </pc:sldChg>
      <pc:sldChg chg="addSp delSp modSp add mod">
        <pc:chgData name="이창대" userId="942d2bc4-f0a7-4456-b0f0-7f04b9e1bcb6" providerId="ADAL" clId="{F383821F-0F5F-4014-99D6-3272E3BD2BE7}" dt="2022-11-21T07:57:33.563" v="4022" actId="478"/>
        <pc:sldMkLst>
          <pc:docMk/>
          <pc:sldMk cId="613303381" sldId="262"/>
        </pc:sldMkLst>
        <pc:spChg chg="add mod">
          <ac:chgData name="이창대" userId="942d2bc4-f0a7-4456-b0f0-7f04b9e1bcb6" providerId="ADAL" clId="{F383821F-0F5F-4014-99D6-3272E3BD2BE7}" dt="2022-11-21T06:21:15.690" v="1332"/>
          <ac:spMkLst>
            <pc:docMk/>
            <pc:sldMk cId="613303381" sldId="262"/>
            <ac:spMk id="2" creationId="{0CAC6552-E518-1ECD-57A3-30BD30F26AF4}"/>
          </ac:spMkLst>
        </pc:spChg>
        <pc:spChg chg="add del">
          <ac:chgData name="이창대" userId="942d2bc4-f0a7-4456-b0f0-7f04b9e1bcb6" providerId="ADAL" clId="{F383821F-0F5F-4014-99D6-3272E3BD2BE7}" dt="2022-11-21T06:31:47.426" v="2098" actId="22"/>
          <ac:spMkLst>
            <pc:docMk/>
            <pc:sldMk cId="613303381" sldId="262"/>
            <ac:spMk id="5" creationId="{ABEEBB71-F6E6-1B63-C419-EEAB3E314907}"/>
          </ac:spMkLst>
        </pc:spChg>
        <pc:spChg chg="add mod">
          <ac:chgData name="이창대" userId="942d2bc4-f0a7-4456-b0f0-7f04b9e1bcb6" providerId="ADAL" clId="{F383821F-0F5F-4014-99D6-3272E3BD2BE7}" dt="2022-11-21T06:32:03.052" v="2144"/>
          <ac:spMkLst>
            <pc:docMk/>
            <pc:sldMk cId="613303381" sldId="262"/>
            <ac:spMk id="6" creationId="{EE6FE3FD-6C62-7895-DE3B-5E85D9497AF2}"/>
          </ac:spMkLst>
        </pc:spChg>
        <pc:spChg chg="add del mod">
          <ac:chgData name="이창대" userId="942d2bc4-f0a7-4456-b0f0-7f04b9e1bcb6" providerId="ADAL" clId="{F383821F-0F5F-4014-99D6-3272E3BD2BE7}" dt="2022-11-21T06:36:50.541" v="2165" actId="478"/>
          <ac:spMkLst>
            <pc:docMk/>
            <pc:sldMk cId="613303381" sldId="262"/>
            <ac:spMk id="7" creationId="{C3F9F5EB-D285-B2C5-0DD5-A6020609B793}"/>
          </ac:spMkLst>
        </pc:spChg>
        <pc:spChg chg="add">
          <ac:chgData name="이창대" userId="942d2bc4-f0a7-4456-b0f0-7f04b9e1bcb6" providerId="ADAL" clId="{F383821F-0F5F-4014-99D6-3272E3BD2BE7}" dt="2022-11-21T06:36:47.126" v="2164" actId="11529"/>
          <ac:spMkLst>
            <pc:docMk/>
            <pc:sldMk cId="613303381" sldId="262"/>
            <ac:spMk id="14" creationId="{928C44DE-F210-0838-2384-0655F28DEE48}"/>
          </ac:spMkLst>
        </pc:spChg>
        <pc:spChg chg="add mod">
          <ac:chgData name="이창대" userId="942d2bc4-f0a7-4456-b0f0-7f04b9e1bcb6" providerId="ADAL" clId="{F383821F-0F5F-4014-99D6-3272E3BD2BE7}" dt="2022-11-21T06:38:52.995" v="2233" actId="1076"/>
          <ac:spMkLst>
            <pc:docMk/>
            <pc:sldMk cId="613303381" sldId="262"/>
            <ac:spMk id="16" creationId="{441B040A-355E-796F-8FDE-82EAB6399AC6}"/>
          </ac:spMkLst>
        </pc:spChg>
        <pc:spChg chg="add mod">
          <ac:chgData name="이창대" userId="942d2bc4-f0a7-4456-b0f0-7f04b9e1bcb6" providerId="ADAL" clId="{F383821F-0F5F-4014-99D6-3272E3BD2BE7}" dt="2022-11-21T06:38:55.051" v="2234" actId="571"/>
          <ac:spMkLst>
            <pc:docMk/>
            <pc:sldMk cId="613303381" sldId="262"/>
            <ac:spMk id="17" creationId="{002213FC-DDE1-DA58-3B0C-628AE32396D9}"/>
          </ac:spMkLst>
        </pc:spChg>
        <pc:spChg chg="add mod">
          <ac:chgData name="이창대" userId="942d2bc4-f0a7-4456-b0f0-7f04b9e1bcb6" providerId="ADAL" clId="{F383821F-0F5F-4014-99D6-3272E3BD2BE7}" dt="2022-11-21T07:57:24.045" v="4021" actId="114"/>
          <ac:spMkLst>
            <pc:docMk/>
            <pc:sldMk cId="613303381" sldId="262"/>
            <ac:spMk id="19" creationId="{CFF98560-1F9C-3941-395B-896D391DFBA2}"/>
          </ac:spMkLst>
        </pc:spChg>
        <pc:spChg chg="add del mod">
          <ac:chgData name="이창대" userId="942d2bc4-f0a7-4456-b0f0-7f04b9e1bcb6" providerId="ADAL" clId="{F383821F-0F5F-4014-99D6-3272E3BD2BE7}" dt="2022-11-21T07:57:33.563" v="4022" actId="478"/>
          <ac:spMkLst>
            <pc:docMk/>
            <pc:sldMk cId="613303381" sldId="262"/>
            <ac:spMk id="21" creationId="{740D29EF-1C3F-6CE3-E0A7-40601D6A7B90}"/>
          </ac:spMkLst>
        </pc:spChg>
        <pc:graphicFrameChg chg="add del mod">
          <ac:chgData name="이창대" userId="942d2bc4-f0a7-4456-b0f0-7f04b9e1bcb6" providerId="ADAL" clId="{F383821F-0F5F-4014-99D6-3272E3BD2BE7}" dt="2022-11-21T06:36:05.882" v="2150"/>
          <ac:graphicFrameMkLst>
            <pc:docMk/>
            <pc:sldMk cId="613303381" sldId="262"/>
            <ac:graphicFrameMk id="8" creationId="{F6A68C7D-436F-81A7-155C-95F559A91B0D}"/>
          </ac:graphicFrameMkLst>
        </pc:graphicFrameChg>
        <pc:graphicFrameChg chg="add del mod">
          <ac:chgData name="이창대" userId="942d2bc4-f0a7-4456-b0f0-7f04b9e1bcb6" providerId="ADAL" clId="{F383821F-0F5F-4014-99D6-3272E3BD2BE7}" dt="2022-11-21T06:36:27.577" v="2156"/>
          <ac:graphicFrameMkLst>
            <pc:docMk/>
            <pc:sldMk cId="613303381" sldId="262"/>
            <ac:graphicFrameMk id="10" creationId="{5C9C3F58-A1EF-FFD9-2BAE-CE8F89BEFE8D}"/>
          </ac:graphicFrameMkLst>
        </pc:graphicFrameChg>
        <pc:graphicFrameChg chg="add del mod">
          <ac:chgData name="이창대" userId="942d2bc4-f0a7-4456-b0f0-7f04b9e1bcb6" providerId="ADAL" clId="{F383821F-0F5F-4014-99D6-3272E3BD2BE7}" dt="2022-11-21T06:36:33.635" v="2159"/>
          <ac:graphicFrameMkLst>
            <pc:docMk/>
            <pc:sldMk cId="613303381" sldId="262"/>
            <ac:graphicFrameMk id="12" creationId="{81373D66-78F8-61A1-D701-95135158A1B4}"/>
          </ac:graphicFrameMkLst>
        </pc:graphicFrameChg>
        <pc:picChg chg="add del mod">
          <ac:chgData name="이창대" userId="942d2bc4-f0a7-4456-b0f0-7f04b9e1bcb6" providerId="ADAL" clId="{F383821F-0F5F-4014-99D6-3272E3BD2BE7}" dt="2022-11-21T06:36:25.238" v="2154" actId="478"/>
          <ac:picMkLst>
            <pc:docMk/>
            <pc:sldMk cId="613303381" sldId="262"/>
            <ac:picMk id="9" creationId="{05ABDBB8-0117-4262-F4EF-549E29EA5F90}"/>
          </ac:picMkLst>
        </pc:picChg>
        <pc:picChg chg="add mod">
          <ac:chgData name="이창대" userId="942d2bc4-f0a7-4456-b0f0-7f04b9e1bcb6" providerId="ADAL" clId="{F383821F-0F5F-4014-99D6-3272E3BD2BE7}" dt="2022-11-21T06:36:36.268" v="2162" actId="1076"/>
          <ac:picMkLst>
            <pc:docMk/>
            <pc:sldMk cId="613303381" sldId="262"/>
            <ac:picMk id="11" creationId="{4307EC99-3691-D54D-8F90-23BBA86550CF}"/>
          </ac:picMkLst>
        </pc:picChg>
        <pc:picChg chg="add mod">
          <ac:chgData name="이창대" userId="942d2bc4-f0a7-4456-b0f0-7f04b9e1bcb6" providerId="ADAL" clId="{F383821F-0F5F-4014-99D6-3272E3BD2BE7}" dt="2022-11-21T06:36:39.370" v="2163" actId="1076"/>
          <ac:picMkLst>
            <pc:docMk/>
            <pc:sldMk cId="613303381" sldId="262"/>
            <ac:picMk id="13" creationId="{C88DC37F-1366-F208-A64C-0482C304852A}"/>
          </ac:picMkLst>
        </pc:picChg>
        <pc:picChg chg="add del">
          <ac:chgData name="이창대" userId="942d2bc4-f0a7-4456-b0f0-7f04b9e1bcb6" providerId="ADAL" clId="{F383821F-0F5F-4014-99D6-3272E3BD2BE7}" dt="2022-11-21T06:43:18.762" v="2737" actId="478"/>
          <ac:picMkLst>
            <pc:docMk/>
            <pc:sldMk cId="613303381" sldId="262"/>
            <ac:picMk id="23" creationId="{7A12C57D-9210-BDB7-F848-26319747BE36}"/>
          </ac:picMkLst>
        </pc:picChg>
        <pc:cxnChg chg="add mod">
          <ac:chgData name="이창대" userId="942d2bc4-f0a7-4456-b0f0-7f04b9e1bcb6" providerId="ADAL" clId="{F383821F-0F5F-4014-99D6-3272E3BD2BE7}" dt="2022-11-21T05:55:23.140" v="9"/>
          <ac:cxnSpMkLst>
            <pc:docMk/>
            <pc:sldMk cId="613303381" sldId="262"/>
            <ac:cxnSpMk id="3" creationId="{46091DBB-39DB-923E-7877-0CD79492B65F}"/>
          </ac:cxnSpMkLst>
        </pc:cxnChg>
      </pc:sldChg>
      <pc:sldChg chg="addSp delSp modSp add mod">
        <pc:chgData name="이창대" userId="942d2bc4-f0a7-4456-b0f0-7f04b9e1bcb6" providerId="ADAL" clId="{F383821F-0F5F-4014-99D6-3272E3BD2BE7}" dt="2022-11-21T07:02:29.667" v="3588" actId="1076"/>
        <pc:sldMkLst>
          <pc:docMk/>
          <pc:sldMk cId="3887185046" sldId="263"/>
        </pc:sldMkLst>
        <pc:spChg chg="add mod">
          <ac:chgData name="이창대" userId="942d2bc4-f0a7-4456-b0f0-7f04b9e1bcb6" providerId="ADAL" clId="{F383821F-0F5F-4014-99D6-3272E3BD2BE7}" dt="2022-11-21T07:02:29.667" v="3588" actId="1076"/>
          <ac:spMkLst>
            <pc:docMk/>
            <pc:sldMk cId="3887185046" sldId="263"/>
            <ac:spMk id="4" creationId="{5E32A69F-8497-4588-61EC-51D322286731}"/>
          </ac:spMkLst>
        </pc:spChg>
        <pc:picChg chg="add del">
          <ac:chgData name="이창대" userId="942d2bc4-f0a7-4456-b0f0-7f04b9e1bcb6" providerId="ADAL" clId="{F383821F-0F5F-4014-99D6-3272E3BD2BE7}" dt="2022-11-21T07:02:03.061" v="3557" actId="478"/>
          <ac:picMkLst>
            <pc:docMk/>
            <pc:sldMk cId="3887185046" sldId="263"/>
            <ac:picMk id="3" creationId="{B297D5C4-F88B-C23A-BF8E-9DAE8FDFC004}"/>
          </ac:picMkLst>
        </pc:picChg>
      </pc:sldChg>
      <pc:sldChg chg="addSp delSp modSp add mod">
        <pc:chgData name="이창대" userId="942d2bc4-f0a7-4456-b0f0-7f04b9e1bcb6" providerId="ADAL" clId="{F383821F-0F5F-4014-99D6-3272E3BD2BE7}" dt="2022-11-21T07:54:37.083" v="3718"/>
        <pc:sldMkLst>
          <pc:docMk/>
          <pc:sldMk cId="2212776371" sldId="264"/>
        </pc:sldMkLst>
        <pc:spChg chg="add mod">
          <ac:chgData name="이창대" userId="942d2bc4-f0a7-4456-b0f0-7f04b9e1bcb6" providerId="ADAL" clId="{F383821F-0F5F-4014-99D6-3272E3BD2BE7}" dt="2022-11-21T07:54:37.083" v="3718"/>
          <ac:spMkLst>
            <pc:docMk/>
            <pc:sldMk cId="2212776371" sldId="264"/>
            <ac:spMk id="4" creationId="{6EE2019F-EB1B-5DED-1C81-308ED330B83E}"/>
          </ac:spMkLst>
        </pc:spChg>
        <pc:spChg chg="mod">
          <ac:chgData name="이창대" userId="942d2bc4-f0a7-4456-b0f0-7f04b9e1bcb6" providerId="ADAL" clId="{F383821F-0F5F-4014-99D6-3272E3BD2BE7}" dt="2022-11-21T07:54:25.530" v="3694" actId="1076"/>
          <ac:spMkLst>
            <pc:docMk/>
            <pc:sldMk cId="2212776371" sldId="264"/>
            <ac:spMk id="13" creationId="{6FD8F67C-3E47-96BB-ED0D-142BF8D1E6D5}"/>
          </ac:spMkLst>
        </pc:spChg>
        <pc:picChg chg="del">
          <ac:chgData name="이창대" userId="942d2bc4-f0a7-4456-b0f0-7f04b9e1bcb6" providerId="ADAL" clId="{F383821F-0F5F-4014-99D6-3272E3BD2BE7}" dt="2022-11-21T06:01:43.739" v="482" actId="478"/>
          <ac:picMkLst>
            <pc:docMk/>
            <pc:sldMk cId="2212776371" sldId="264"/>
            <ac:picMk id="5" creationId="{01C8471F-E058-C3F8-3193-B305A4BFCF32}"/>
          </ac:picMkLst>
        </pc:picChg>
        <pc:picChg chg="mod">
          <ac:chgData name="이창대" userId="942d2bc4-f0a7-4456-b0f0-7f04b9e1bcb6" providerId="ADAL" clId="{F383821F-0F5F-4014-99D6-3272E3BD2BE7}" dt="2022-11-21T06:01:52.004" v="486" actId="1076"/>
          <ac:picMkLst>
            <pc:docMk/>
            <pc:sldMk cId="2212776371" sldId="264"/>
            <ac:picMk id="8" creationId="{4B1C1EA2-ADE7-813D-3DA8-4210080933A8}"/>
          </ac:picMkLst>
        </pc:picChg>
        <pc:picChg chg="del">
          <ac:chgData name="이창대" userId="942d2bc4-f0a7-4456-b0f0-7f04b9e1bcb6" providerId="ADAL" clId="{F383821F-0F5F-4014-99D6-3272E3BD2BE7}" dt="2022-11-21T06:01:43.739" v="482" actId="478"/>
          <ac:picMkLst>
            <pc:docMk/>
            <pc:sldMk cId="2212776371" sldId="264"/>
            <ac:picMk id="10" creationId="{D303F87A-3687-AFBF-C9EC-205053783ED0}"/>
          </ac:picMkLst>
        </pc:picChg>
      </pc:sldChg>
      <pc:sldChg chg="addSp delSp modSp add mod">
        <pc:chgData name="이창대" userId="942d2bc4-f0a7-4456-b0f0-7f04b9e1bcb6" providerId="ADAL" clId="{F383821F-0F5F-4014-99D6-3272E3BD2BE7}" dt="2022-11-21T07:56:22.323" v="3976" actId="1076"/>
        <pc:sldMkLst>
          <pc:docMk/>
          <pc:sldMk cId="1356651449" sldId="265"/>
        </pc:sldMkLst>
        <pc:spChg chg="add mod">
          <ac:chgData name="이창대" userId="942d2bc4-f0a7-4456-b0f0-7f04b9e1bcb6" providerId="ADAL" clId="{F383821F-0F5F-4014-99D6-3272E3BD2BE7}" dt="2022-11-21T07:56:22.323" v="3976" actId="1076"/>
          <ac:spMkLst>
            <pc:docMk/>
            <pc:sldMk cId="1356651449" sldId="265"/>
            <ac:spMk id="5" creationId="{B11CA22A-CDA5-D181-4F3B-1FDBF508BBC5}"/>
          </ac:spMkLst>
        </pc:spChg>
        <pc:spChg chg="add mod">
          <ac:chgData name="이창대" userId="942d2bc4-f0a7-4456-b0f0-7f04b9e1bcb6" providerId="ADAL" clId="{F383821F-0F5F-4014-99D6-3272E3BD2BE7}" dt="2022-11-21T06:09:52.656" v="1107"/>
          <ac:spMkLst>
            <pc:docMk/>
            <pc:sldMk cId="1356651449" sldId="265"/>
            <ac:spMk id="6" creationId="{6092FEB0-DADE-9A53-0ED3-EEE41A3350BE}"/>
          </ac:spMkLst>
        </pc:spChg>
        <pc:picChg chg="add del mod">
          <ac:chgData name="이창대" userId="942d2bc4-f0a7-4456-b0f0-7f04b9e1bcb6" providerId="ADAL" clId="{F383821F-0F5F-4014-99D6-3272E3BD2BE7}" dt="2022-11-21T06:09:46.356" v="1106" actId="478"/>
          <ac:picMkLst>
            <pc:docMk/>
            <pc:sldMk cId="1356651449" sldId="265"/>
            <ac:picMk id="5" creationId="{2932126A-329E-A29C-8F2E-1B09167D9515}"/>
          </ac:picMkLst>
        </pc:picChg>
      </pc:sldChg>
      <pc:sldChg chg="addSp delSp modSp add mod">
        <pc:chgData name="이창대" userId="942d2bc4-f0a7-4456-b0f0-7f04b9e1bcb6" providerId="ADAL" clId="{F383821F-0F5F-4014-99D6-3272E3BD2BE7}" dt="2022-11-21T07:56:06.959" v="3953"/>
        <pc:sldMkLst>
          <pc:docMk/>
          <pc:sldMk cId="4234623403" sldId="266"/>
        </pc:sldMkLst>
        <pc:spChg chg="add mod">
          <ac:chgData name="이창대" userId="942d2bc4-f0a7-4456-b0f0-7f04b9e1bcb6" providerId="ADAL" clId="{F383821F-0F5F-4014-99D6-3272E3BD2BE7}" dt="2022-11-21T07:55:40.228" v="3855" actId="14100"/>
          <ac:spMkLst>
            <pc:docMk/>
            <pc:sldMk cId="4234623403" sldId="266"/>
            <ac:spMk id="6" creationId="{EE4FD65D-DF1F-4357-1AAA-C29715F44FBD}"/>
          </ac:spMkLst>
        </pc:spChg>
        <pc:spChg chg="add mod">
          <ac:chgData name="이창대" userId="942d2bc4-f0a7-4456-b0f0-7f04b9e1bcb6" providerId="ADAL" clId="{F383821F-0F5F-4014-99D6-3272E3BD2BE7}" dt="2022-11-21T07:56:06.959" v="3953"/>
          <ac:spMkLst>
            <pc:docMk/>
            <pc:sldMk cId="4234623403" sldId="266"/>
            <ac:spMk id="7" creationId="{0566EC9E-9E16-64B4-34C3-6DBC7D928BD6}"/>
          </ac:spMkLst>
        </pc:spChg>
        <pc:spChg chg="add del">
          <ac:chgData name="이창대" userId="942d2bc4-f0a7-4456-b0f0-7f04b9e1bcb6" providerId="ADAL" clId="{F383821F-0F5F-4014-99D6-3272E3BD2BE7}" dt="2022-11-21T06:12:10.757" v="1227" actId="22"/>
          <ac:spMkLst>
            <pc:docMk/>
            <pc:sldMk cId="4234623403" sldId="266"/>
            <ac:spMk id="7" creationId="{05D09077-24A9-BF0F-DB11-0BFDE9D09598}"/>
          </ac:spMkLst>
        </pc:spChg>
        <pc:spChg chg="add del mod">
          <ac:chgData name="이창대" userId="942d2bc4-f0a7-4456-b0f0-7f04b9e1bcb6" providerId="ADAL" clId="{F383821F-0F5F-4014-99D6-3272E3BD2BE7}" dt="2022-11-21T06:12:25.425" v="1239" actId="478"/>
          <ac:spMkLst>
            <pc:docMk/>
            <pc:sldMk cId="4234623403" sldId="266"/>
            <ac:spMk id="9" creationId="{C04E6CF4-7C6C-DFDA-8F23-67AA22ECDF72}"/>
          </ac:spMkLst>
        </pc:spChg>
        <pc:spChg chg="del">
          <ac:chgData name="이창대" userId="942d2bc4-f0a7-4456-b0f0-7f04b9e1bcb6" providerId="ADAL" clId="{F383821F-0F5F-4014-99D6-3272E3BD2BE7}" dt="2022-11-21T06:09:05.651" v="1035" actId="478"/>
          <ac:spMkLst>
            <pc:docMk/>
            <pc:sldMk cId="4234623403" sldId="266"/>
            <ac:spMk id="11" creationId="{3043BCBC-7360-29F3-8B52-E4812A2D46AF}"/>
          </ac:spMkLst>
        </pc:spChg>
        <pc:picChg chg="add mod">
          <ac:chgData name="이창대" userId="942d2bc4-f0a7-4456-b0f0-7f04b9e1bcb6" providerId="ADAL" clId="{F383821F-0F5F-4014-99D6-3272E3BD2BE7}" dt="2022-11-21T07:55:03.361" v="3722" actId="1076"/>
          <ac:picMkLst>
            <pc:docMk/>
            <pc:sldMk cId="4234623403" sldId="266"/>
            <ac:picMk id="4" creationId="{8210FE37-EF09-E93F-C827-5C7567FDEACD}"/>
          </ac:picMkLst>
        </pc:picChg>
        <pc:picChg chg="del">
          <ac:chgData name="이창대" userId="942d2bc4-f0a7-4456-b0f0-7f04b9e1bcb6" providerId="ADAL" clId="{F383821F-0F5F-4014-99D6-3272E3BD2BE7}" dt="2022-11-21T06:09:04.486" v="1034" actId="21"/>
          <ac:picMkLst>
            <pc:docMk/>
            <pc:sldMk cId="4234623403" sldId="266"/>
            <ac:picMk id="5" creationId="{2932126A-329E-A29C-8F2E-1B09167D9515}"/>
          </ac:picMkLst>
        </pc:picChg>
        <pc:picChg chg="del">
          <ac:chgData name="이창대" userId="942d2bc4-f0a7-4456-b0f0-7f04b9e1bcb6" providerId="ADAL" clId="{F383821F-0F5F-4014-99D6-3272E3BD2BE7}" dt="2022-11-21T06:09:03.511" v="1033" actId="478"/>
          <ac:picMkLst>
            <pc:docMk/>
            <pc:sldMk cId="4234623403" sldId="266"/>
            <ac:picMk id="7" creationId="{EFE943AC-8320-4925-D7DC-E8203BDF81B0}"/>
          </ac:picMkLst>
        </pc:picChg>
        <pc:picChg chg="del">
          <ac:chgData name="이창대" userId="942d2bc4-f0a7-4456-b0f0-7f04b9e1bcb6" providerId="ADAL" clId="{F383821F-0F5F-4014-99D6-3272E3BD2BE7}" dt="2022-11-21T06:09:03.511" v="1033" actId="478"/>
          <ac:picMkLst>
            <pc:docMk/>
            <pc:sldMk cId="4234623403" sldId="266"/>
            <ac:picMk id="10" creationId="{95E7FFED-327B-EB46-C66D-A05FE2431A81}"/>
          </ac:picMkLst>
        </pc:picChg>
      </pc:sldChg>
      <pc:sldChg chg="addSp delSp modSp add mod">
        <pc:chgData name="이창대" userId="942d2bc4-f0a7-4456-b0f0-7f04b9e1bcb6" providerId="ADAL" clId="{F383821F-0F5F-4014-99D6-3272E3BD2BE7}" dt="2022-11-21T06:26:53.535" v="1608" actId="20577"/>
        <pc:sldMkLst>
          <pc:docMk/>
          <pc:sldMk cId="426559277" sldId="267"/>
        </pc:sldMkLst>
        <pc:spChg chg="mod">
          <ac:chgData name="이창대" userId="942d2bc4-f0a7-4456-b0f0-7f04b9e1bcb6" providerId="ADAL" clId="{F383821F-0F5F-4014-99D6-3272E3BD2BE7}" dt="2022-11-21T06:26:53.535" v="1608" actId="20577"/>
          <ac:spMkLst>
            <pc:docMk/>
            <pc:sldMk cId="426559277" sldId="267"/>
            <ac:spMk id="6" creationId="{6092FEB0-DADE-9A53-0ED3-EEE41A3350BE}"/>
          </ac:spMkLst>
        </pc:spChg>
        <pc:spChg chg="del">
          <ac:chgData name="이창대" userId="942d2bc4-f0a7-4456-b0f0-7f04b9e1bcb6" providerId="ADAL" clId="{F383821F-0F5F-4014-99D6-3272E3BD2BE7}" dt="2022-11-21T06:12:34.786" v="1240" actId="478"/>
          <ac:spMkLst>
            <pc:docMk/>
            <pc:sldMk cId="426559277" sldId="267"/>
            <ac:spMk id="11" creationId="{3043BCBC-7360-29F3-8B52-E4812A2D46AF}"/>
          </ac:spMkLst>
        </pc:spChg>
        <pc:spChg chg="add mod">
          <ac:chgData name="이창대" userId="942d2bc4-f0a7-4456-b0f0-7f04b9e1bcb6" providerId="ADAL" clId="{F383821F-0F5F-4014-99D6-3272E3BD2BE7}" dt="2022-11-21T06:24:02.259" v="1401" actId="20577"/>
          <ac:spMkLst>
            <pc:docMk/>
            <pc:sldMk cId="426559277" sldId="267"/>
            <ac:spMk id="16" creationId="{A1A8F660-5093-940A-ECB6-61A71C719882}"/>
          </ac:spMkLst>
        </pc:spChg>
        <pc:graphicFrameChg chg="add del mod modGraphic">
          <ac:chgData name="이창대" userId="942d2bc4-f0a7-4456-b0f0-7f04b9e1bcb6" providerId="ADAL" clId="{F383821F-0F5F-4014-99D6-3272E3BD2BE7}" dt="2022-11-21T06:14:39.152" v="1314" actId="478"/>
          <ac:graphicFrameMkLst>
            <pc:docMk/>
            <pc:sldMk cId="426559277" sldId="267"/>
            <ac:graphicFrameMk id="8" creationId="{126A7BC1-1508-F500-2DAD-23B38DAF3B42}"/>
          </ac:graphicFrameMkLst>
        </pc:graphicFrameChg>
        <pc:graphicFrameChg chg="add del mod">
          <ac:chgData name="이창대" userId="942d2bc4-f0a7-4456-b0f0-7f04b9e1bcb6" providerId="ADAL" clId="{F383821F-0F5F-4014-99D6-3272E3BD2BE7}" dt="2022-11-21T06:14:51.594" v="1318"/>
          <ac:graphicFrameMkLst>
            <pc:docMk/>
            <pc:sldMk cId="426559277" sldId="267"/>
            <ac:graphicFrameMk id="9" creationId="{4B8E0BB7-AA9B-B729-7EBF-62652E284139}"/>
          </ac:graphicFrameMkLst>
        </pc:graphicFrameChg>
        <pc:graphicFrameChg chg="add del mod">
          <ac:chgData name="이창대" userId="942d2bc4-f0a7-4456-b0f0-7f04b9e1bcb6" providerId="ADAL" clId="{F383821F-0F5F-4014-99D6-3272E3BD2BE7}" dt="2022-11-21T06:18:13.263" v="1324"/>
          <ac:graphicFrameMkLst>
            <pc:docMk/>
            <pc:sldMk cId="426559277" sldId="267"/>
            <ac:graphicFrameMk id="12" creationId="{1C5AD5C5-6868-6E00-8CE4-F1F07A9CC327}"/>
          </ac:graphicFrameMkLst>
        </pc:graphicFrameChg>
        <pc:picChg chg="add mod">
          <ac:chgData name="이창대" userId="942d2bc4-f0a7-4456-b0f0-7f04b9e1bcb6" providerId="ADAL" clId="{F383821F-0F5F-4014-99D6-3272E3BD2BE7}" dt="2022-11-21T06:18:29.743" v="1331" actId="1076"/>
          <ac:picMkLst>
            <pc:docMk/>
            <pc:sldMk cId="426559277" sldId="267"/>
            <ac:picMk id="5" creationId="{25DAA884-7E01-547D-2240-D5993E5B42FD}"/>
          </ac:picMkLst>
        </pc:picChg>
        <pc:picChg chg="del mod">
          <ac:chgData name="이창대" userId="942d2bc4-f0a7-4456-b0f0-7f04b9e1bcb6" providerId="ADAL" clId="{F383821F-0F5F-4014-99D6-3272E3BD2BE7}" dt="2022-11-21T06:18:19.324" v="1327" actId="478"/>
          <ac:picMkLst>
            <pc:docMk/>
            <pc:sldMk cId="426559277" sldId="267"/>
            <ac:picMk id="7" creationId="{EFE943AC-8320-4925-D7DC-E8203BDF81B0}"/>
          </ac:picMkLst>
        </pc:picChg>
        <pc:picChg chg="del">
          <ac:chgData name="이창대" userId="942d2bc4-f0a7-4456-b0f0-7f04b9e1bcb6" providerId="ADAL" clId="{F383821F-0F5F-4014-99D6-3272E3BD2BE7}" dt="2022-11-21T06:12:36.155" v="1241" actId="478"/>
          <ac:picMkLst>
            <pc:docMk/>
            <pc:sldMk cId="426559277" sldId="267"/>
            <ac:picMk id="10" creationId="{95E7FFED-327B-EB46-C66D-A05FE2431A81}"/>
          </ac:picMkLst>
        </pc:picChg>
        <pc:picChg chg="add mod">
          <ac:chgData name="이창대" userId="942d2bc4-f0a7-4456-b0f0-7f04b9e1bcb6" providerId="ADAL" clId="{F383821F-0F5F-4014-99D6-3272E3BD2BE7}" dt="2022-11-21T06:18:27.703" v="1330" actId="14100"/>
          <ac:picMkLst>
            <pc:docMk/>
            <pc:sldMk cId="426559277" sldId="267"/>
            <ac:picMk id="13" creationId="{0E6E5D26-6952-29FA-BF43-0B676594ACEE}"/>
          </ac:picMkLst>
        </pc:picChg>
        <pc:picChg chg="add mod">
          <ac:chgData name="이창대" userId="942d2bc4-f0a7-4456-b0f0-7f04b9e1bcb6" providerId="ADAL" clId="{F383821F-0F5F-4014-99D6-3272E3BD2BE7}" dt="2022-11-21T06:23:24.622" v="1334" actId="1076"/>
          <ac:picMkLst>
            <pc:docMk/>
            <pc:sldMk cId="426559277" sldId="267"/>
            <ac:picMk id="15" creationId="{21A30B1F-E66A-3EF1-8517-9FE944C65190}"/>
          </ac:picMkLst>
        </pc:picChg>
      </pc:sldChg>
      <pc:sldChg chg="addSp delSp modSp add mod">
        <pc:chgData name="이창대" userId="942d2bc4-f0a7-4456-b0f0-7f04b9e1bcb6" providerId="ADAL" clId="{F383821F-0F5F-4014-99D6-3272E3BD2BE7}" dt="2022-11-21T07:56:31.420" v="3979" actId="20577"/>
        <pc:sldMkLst>
          <pc:docMk/>
          <pc:sldMk cId="4186838434" sldId="268"/>
        </pc:sldMkLst>
        <pc:spChg chg="mod">
          <ac:chgData name="이창대" userId="942d2bc4-f0a7-4456-b0f0-7f04b9e1bcb6" providerId="ADAL" clId="{F383821F-0F5F-4014-99D6-3272E3BD2BE7}" dt="2022-11-21T07:56:31.420" v="3979" actId="20577"/>
          <ac:spMkLst>
            <pc:docMk/>
            <pc:sldMk cId="4186838434" sldId="268"/>
            <ac:spMk id="6" creationId="{6092FEB0-DADE-9A53-0ED3-EEE41A3350BE}"/>
          </ac:spMkLst>
        </pc:spChg>
        <pc:spChg chg="del">
          <ac:chgData name="이창대" userId="942d2bc4-f0a7-4456-b0f0-7f04b9e1bcb6" providerId="ADAL" clId="{F383821F-0F5F-4014-99D6-3272E3BD2BE7}" dt="2022-11-21T06:25:47.948" v="1443" actId="478"/>
          <ac:spMkLst>
            <pc:docMk/>
            <pc:sldMk cId="4186838434" sldId="268"/>
            <ac:spMk id="11" creationId="{3043BCBC-7360-29F3-8B52-E4812A2D46AF}"/>
          </ac:spMkLst>
        </pc:spChg>
        <pc:picChg chg="add del">
          <ac:chgData name="이창대" userId="942d2bc4-f0a7-4456-b0f0-7f04b9e1bcb6" providerId="ADAL" clId="{F383821F-0F5F-4014-99D6-3272E3BD2BE7}" dt="2022-11-21T06:25:45.099" v="1440" actId="22"/>
          <ac:picMkLst>
            <pc:docMk/>
            <pc:sldMk cId="4186838434" sldId="268"/>
            <ac:picMk id="5" creationId="{A68CD5CD-AA42-D409-1ED8-52A5D036F345}"/>
          </ac:picMkLst>
        </pc:picChg>
        <pc:picChg chg="del">
          <ac:chgData name="이창대" userId="942d2bc4-f0a7-4456-b0f0-7f04b9e1bcb6" providerId="ADAL" clId="{F383821F-0F5F-4014-99D6-3272E3BD2BE7}" dt="2022-11-21T06:25:47.418" v="1442" actId="478"/>
          <ac:picMkLst>
            <pc:docMk/>
            <pc:sldMk cId="4186838434" sldId="268"/>
            <ac:picMk id="7" creationId="{EFE943AC-8320-4925-D7DC-E8203BDF81B0}"/>
          </ac:picMkLst>
        </pc:picChg>
        <pc:picChg chg="add mod">
          <ac:chgData name="이창대" userId="942d2bc4-f0a7-4456-b0f0-7f04b9e1bcb6" providerId="ADAL" clId="{F383821F-0F5F-4014-99D6-3272E3BD2BE7}" dt="2022-11-21T06:26:03.326" v="1493" actId="1036"/>
          <ac:picMkLst>
            <pc:docMk/>
            <pc:sldMk cId="4186838434" sldId="268"/>
            <ac:picMk id="9" creationId="{776781CB-A4C1-AA18-9AFE-E2187289805C}"/>
          </ac:picMkLst>
        </pc:picChg>
        <pc:picChg chg="add del">
          <ac:chgData name="이창대" userId="942d2bc4-f0a7-4456-b0f0-7f04b9e1bcb6" providerId="ADAL" clId="{F383821F-0F5F-4014-99D6-3272E3BD2BE7}" dt="2022-11-21T06:25:46.193" v="1441" actId="478"/>
          <ac:picMkLst>
            <pc:docMk/>
            <pc:sldMk cId="4186838434" sldId="268"/>
            <ac:picMk id="10" creationId="{95E7FFED-327B-EB46-C66D-A05FE2431A81}"/>
          </ac:picMkLst>
        </pc:picChg>
        <pc:picChg chg="add mod">
          <ac:chgData name="이창대" userId="942d2bc4-f0a7-4456-b0f0-7f04b9e1bcb6" providerId="ADAL" clId="{F383821F-0F5F-4014-99D6-3272E3BD2BE7}" dt="2022-11-21T06:26:03.326" v="1493" actId="1036"/>
          <ac:picMkLst>
            <pc:docMk/>
            <pc:sldMk cId="4186838434" sldId="268"/>
            <ac:picMk id="13" creationId="{31394739-FF12-ABC0-571B-346E8B990D82}"/>
          </ac:picMkLst>
        </pc:picChg>
      </pc:sldChg>
      <pc:sldChg chg="addSp delSp add del mod">
        <pc:chgData name="이창대" userId="942d2bc4-f0a7-4456-b0f0-7f04b9e1bcb6" providerId="ADAL" clId="{F383821F-0F5F-4014-99D6-3272E3BD2BE7}" dt="2022-11-21T06:25:30.644" v="1429"/>
        <pc:sldMkLst>
          <pc:docMk/>
          <pc:sldMk cId="3548977193" sldId="269"/>
        </pc:sldMkLst>
        <pc:spChg chg="add del">
          <ac:chgData name="이창대" userId="942d2bc4-f0a7-4456-b0f0-7f04b9e1bcb6" providerId="ADAL" clId="{F383821F-0F5F-4014-99D6-3272E3BD2BE7}" dt="2022-11-21T06:25:29.917" v="1427" actId="478"/>
          <ac:spMkLst>
            <pc:docMk/>
            <pc:sldMk cId="3548977193" sldId="269"/>
            <ac:spMk id="11" creationId="{3043BCBC-7360-29F3-8B52-E4812A2D46AF}"/>
          </ac:spMkLst>
        </pc:spChg>
        <pc:picChg chg="add del">
          <ac:chgData name="이창대" userId="942d2bc4-f0a7-4456-b0f0-7f04b9e1bcb6" providerId="ADAL" clId="{F383821F-0F5F-4014-99D6-3272E3BD2BE7}" dt="2022-11-21T06:25:30.248" v="1428" actId="478"/>
          <ac:picMkLst>
            <pc:docMk/>
            <pc:sldMk cId="3548977193" sldId="269"/>
            <ac:picMk id="7" creationId="{EFE943AC-8320-4925-D7DC-E8203BDF81B0}"/>
          </ac:picMkLst>
        </pc:picChg>
        <pc:picChg chg="add del">
          <ac:chgData name="이창대" userId="942d2bc4-f0a7-4456-b0f0-7f04b9e1bcb6" providerId="ADAL" clId="{F383821F-0F5F-4014-99D6-3272E3BD2BE7}" dt="2022-11-21T06:25:29.572" v="1426" actId="478"/>
          <ac:picMkLst>
            <pc:docMk/>
            <pc:sldMk cId="3548977193" sldId="269"/>
            <ac:picMk id="10" creationId="{95E7FFED-327B-EB46-C66D-A05FE2431A81}"/>
          </ac:picMkLst>
        </pc:picChg>
      </pc:sldChg>
      <pc:sldChg chg="addSp delSp modSp add mod">
        <pc:chgData name="이창대" userId="942d2bc4-f0a7-4456-b0f0-7f04b9e1bcb6" providerId="ADAL" clId="{F383821F-0F5F-4014-99D6-3272E3BD2BE7}" dt="2022-11-21T07:57:03.193" v="4020" actId="20577"/>
        <pc:sldMkLst>
          <pc:docMk/>
          <pc:sldMk cId="3879165334" sldId="269"/>
        </pc:sldMkLst>
        <pc:spChg chg="add mod">
          <ac:chgData name="이창대" userId="942d2bc4-f0a7-4456-b0f0-7f04b9e1bcb6" providerId="ADAL" clId="{F383821F-0F5F-4014-99D6-3272E3BD2BE7}" dt="2022-11-21T06:30:36.812" v="1928" actId="1076"/>
          <ac:spMkLst>
            <pc:docMk/>
            <pc:sldMk cId="3879165334" sldId="269"/>
            <ac:spMk id="4" creationId="{D62AE600-285F-43E7-D00C-0346227F5FE7}"/>
          </ac:spMkLst>
        </pc:spChg>
        <pc:spChg chg="mod">
          <ac:chgData name="이창대" userId="942d2bc4-f0a7-4456-b0f0-7f04b9e1bcb6" providerId="ADAL" clId="{F383821F-0F5F-4014-99D6-3272E3BD2BE7}" dt="2022-11-21T06:27:07.452" v="1628"/>
          <ac:spMkLst>
            <pc:docMk/>
            <pc:sldMk cId="3879165334" sldId="269"/>
            <ac:spMk id="6" creationId="{6092FEB0-DADE-9A53-0ED3-EEE41A3350BE}"/>
          </ac:spMkLst>
        </pc:spChg>
        <pc:spChg chg="add mod">
          <ac:chgData name="이창대" userId="942d2bc4-f0a7-4456-b0f0-7f04b9e1bcb6" providerId="ADAL" clId="{F383821F-0F5F-4014-99D6-3272E3BD2BE7}" dt="2022-11-21T07:57:03.193" v="4020" actId="20577"/>
          <ac:spMkLst>
            <pc:docMk/>
            <pc:sldMk cId="3879165334" sldId="269"/>
            <ac:spMk id="8" creationId="{D24207CC-933B-4028-4C08-244E8296B296}"/>
          </ac:spMkLst>
        </pc:spChg>
        <pc:spChg chg="mod">
          <ac:chgData name="이창대" userId="942d2bc4-f0a7-4456-b0f0-7f04b9e1bcb6" providerId="ADAL" clId="{F383821F-0F5F-4014-99D6-3272E3BD2BE7}" dt="2022-11-21T07:56:57.758" v="4009" actId="20577"/>
          <ac:spMkLst>
            <pc:docMk/>
            <pc:sldMk cId="3879165334" sldId="269"/>
            <ac:spMk id="16" creationId="{A1A8F660-5093-940A-ECB6-61A71C719882}"/>
          </ac:spMkLst>
        </pc:spChg>
        <pc:picChg chg="del">
          <ac:chgData name="이창대" userId="942d2bc4-f0a7-4456-b0f0-7f04b9e1bcb6" providerId="ADAL" clId="{F383821F-0F5F-4014-99D6-3272E3BD2BE7}" dt="2022-11-21T06:27:08.102" v="1629" actId="478"/>
          <ac:picMkLst>
            <pc:docMk/>
            <pc:sldMk cId="3879165334" sldId="269"/>
            <ac:picMk id="5" creationId="{25DAA884-7E01-547D-2240-D5993E5B42FD}"/>
          </ac:picMkLst>
        </pc:picChg>
        <pc:picChg chg="mod">
          <ac:chgData name="이창대" userId="942d2bc4-f0a7-4456-b0f0-7f04b9e1bcb6" providerId="ADAL" clId="{F383821F-0F5F-4014-99D6-3272E3BD2BE7}" dt="2022-11-21T06:27:10.504" v="1630" actId="1076"/>
          <ac:picMkLst>
            <pc:docMk/>
            <pc:sldMk cId="3879165334" sldId="269"/>
            <ac:picMk id="13" creationId="{0E6E5D26-6952-29FA-BF43-0B676594ACEE}"/>
          </ac:picMkLst>
        </pc:picChg>
        <pc:picChg chg="del">
          <ac:chgData name="이창대" userId="942d2bc4-f0a7-4456-b0f0-7f04b9e1bcb6" providerId="ADAL" clId="{F383821F-0F5F-4014-99D6-3272E3BD2BE7}" dt="2022-11-21T06:27:15.466" v="1631" actId="478"/>
          <ac:picMkLst>
            <pc:docMk/>
            <pc:sldMk cId="3879165334" sldId="269"/>
            <ac:picMk id="15" creationId="{21A30B1F-E66A-3EF1-8517-9FE944C65190}"/>
          </ac:picMkLst>
        </pc:picChg>
      </pc:sldChg>
      <pc:sldChg chg="addSp delSp modSp add mod delAnim modAnim">
        <pc:chgData name="이창대" userId="942d2bc4-f0a7-4456-b0f0-7f04b9e1bcb6" providerId="ADAL" clId="{F383821F-0F5F-4014-99D6-3272E3BD2BE7}" dt="2022-11-21T08:41:55.160" v="4042" actId="14100"/>
        <pc:sldMkLst>
          <pc:docMk/>
          <pc:sldMk cId="549591397" sldId="270"/>
        </pc:sldMkLst>
        <pc:spChg chg="add del">
          <ac:chgData name="이창대" userId="942d2bc4-f0a7-4456-b0f0-7f04b9e1bcb6" providerId="ADAL" clId="{F383821F-0F5F-4014-99D6-3272E3BD2BE7}" dt="2022-11-21T06:38:24.928" v="2205" actId="22"/>
          <ac:spMkLst>
            <pc:docMk/>
            <pc:sldMk cId="549591397" sldId="270"/>
            <ac:spMk id="5" creationId="{72DA967B-C2EA-AA8A-7670-AEF2C8D57A8E}"/>
          </ac:spMkLst>
        </pc:spChg>
        <pc:spChg chg="mod">
          <ac:chgData name="이창대" userId="942d2bc4-f0a7-4456-b0f0-7f04b9e1bcb6" providerId="ADAL" clId="{F383821F-0F5F-4014-99D6-3272E3BD2BE7}" dt="2022-11-21T08:41:55.160" v="4042" actId="14100"/>
          <ac:spMkLst>
            <pc:docMk/>
            <pc:sldMk cId="549591397" sldId="270"/>
            <ac:spMk id="6" creationId="{EE6FE3FD-6C62-7895-DE3B-5E85D9497AF2}"/>
          </ac:spMkLst>
        </pc:spChg>
        <pc:spChg chg="add del">
          <ac:chgData name="이창대" userId="942d2bc4-f0a7-4456-b0f0-7f04b9e1bcb6" providerId="ADAL" clId="{F383821F-0F5F-4014-99D6-3272E3BD2BE7}" dt="2022-11-21T06:38:27.433" v="2211" actId="22"/>
          <ac:spMkLst>
            <pc:docMk/>
            <pc:sldMk cId="549591397" sldId="270"/>
            <ac:spMk id="8" creationId="{EEA66231-CC71-ACDA-DA69-2E9C2AE41296}"/>
          </ac:spMkLst>
        </pc:spChg>
        <pc:spChg chg="mod">
          <ac:chgData name="이창대" userId="942d2bc4-f0a7-4456-b0f0-7f04b9e1bcb6" providerId="ADAL" clId="{F383821F-0F5F-4014-99D6-3272E3BD2BE7}" dt="2022-11-21T06:52:29.460" v="3019" actId="1076"/>
          <ac:spMkLst>
            <pc:docMk/>
            <pc:sldMk cId="549591397" sldId="270"/>
            <ac:spMk id="14" creationId="{928C44DE-F210-0838-2384-0655F28DEE48}"/>
          </ac:spMkLst>
        </pc:spChg>
        <pc:spChg chg="add del">
          <ac:chgData name="이창대" userId="942d2bc4-f0a7-4456-b0f0-7f04b9e1bcb6" providerId="ADAL" clId="{F383821F-0F5F-4014-99D6-3272E3BD2BE7}" dt="2022-11-21T06:38:33.647" v="2215" actId="22"/>
          <ac:spMkLst>
            <pc:docMk/>
            <pc:sldMk cId="549591397" sldId="270"/>
            <ac:spMk id="15" creationId="{2DF2925F-40E5-86BE-D149-83B31D08A6E2}"/>
          </ac:spMkLst>
        </pc:spChg>
        <pc:spChg chg="add del mod">
          <ac:chgData name="이창대" userId="942d2bc4-f0a7-4456-b0f0-7f04b9e1bcb6" providerId="ADAL" clId="{F383821F-0F5F-4014-99D6-3272E3BD2BE7}" dt="2022-11-21T06:51:48.658" v="3000" actId="478"/>
          <ac:spMkLst>
            <pc:docMk/>
            <pc:sldMk cId="549591397" sldId="270"/>
            <ac:spMk id="19" creationId="{13F73081-1E14-CE4F-0BA4-C85945F6B164}"/>
          </ac:spMkLst>
        </pc:spChg>
        <pc:spChg chg="add del mod">
          <ac:chgData name="이창대" userId="942d2bc4-f0a7-4456-b0f0-7f04b9e1bcb6" providerId="ADAL" clId="{F383821F-0F5F-4014-99D6-3272E3BD2BE7}" dt="2022-11-21T06:53:41.551" v="3169" actId="478"/>
          <ac:spMkLst>
            <pc:docMk/>
            <pc:sldMk cId="549591397" sldId="270"/>
            <ac:spMk id="32" creationId="{033E6260-9BC7-E610-452E-1ABA46A464F4}"/>
          </ac:spMkLst>
        </pc:spChg>
        <pc:spChg chg="add mod">
          <ac:chgData name="이창대" userId="942d2bc4-f0a7-4456-b0f0-7f04b9e1bcb6" providerId="ADAL" clId="{F383821F-0F5F-4014-99D6-3272E3BD2BE7}" dt="2022-11-21T06:55:29.393" v="3310" actId="1076"/>
          <ac:spMkLst>
            <pc:docMk/>
            <pc:sldMk cId="549591397" sldId="270"/>
            <ac:spMk id="34" creationId="{5BC34D0E-5F56-4976-E486-FEE7662A0349}"/>
          </ac:spMkLst>
        </pc:spChg>
        <pc:graphicFrameChg chg="add del mod">
          <ac:chgData name="이창대" userId="942d2bc4-f0a7-4456-b0f0-7f04b9e1bcb6" providerId="ADAL" clId="{F383821F-0F5F-4014-99D6-3272E3BD2BE7}" dt="2022-11-21T06:50:50.604" v="2993" actId="478"/>
          <ac:graphicFrameMkLst>
            <pc:docMk/>
            <pc:sldMk cId="549591397" sldId="270"/>
            <ac:graphicFrameMk id="20" creationId="{4390FA1C-C030-F703-D351-BD43624B0BC6}"/>
          </ac:graphicFrameMkLst>
        </pc:graphicFrameChg>
        <pc:picChg chg="add mod">
          <ac:chgData name="이창대" userId="942d2bc4-f0a7-4456-b0f0-7f04b9e1bcb6" providerId="ADAL" clId="{F383821F-0F5F-4014-99D6-3272E3BD2BE7}" dt="2022-11-21T06:50:21.755" v="2954" actId="1076"/>
          <ac:picMkLst>
            <pc:docMk/>
            <pc:sldMk cId="549591397" sldId="270"/>
            <ac:picMk id="10" creationId="{A0710CEA-1515-4D82-67F6-8CDD9FCC3681}"/>
          </ac:picMkLst>
        </pc:picChg>
        <pc:picChg chg="del">
          <ac:chgData name="이창대" userId="942d2bc4-f0a7-4456-b0f0-7f04b9e1bcb6" providerId="ADAL" clId="{F383821F-0F5F-4014-99D6-3272E3BD2BE7}" dt="2022-11-21T06:50:19.991" v="2953" actId="478"/>
          <ac:picMkLst>
            <pc:docMk/>
            <pc:sldMk cId="549591397" sldId="270"/>
            <ac:picMk id="11" creationId="{4307EC99-3691-D54D-8F90-23BBA86550CF}"/>
          </ac:picMkLst>
        </pc:picChg>
        <pc:picChg chg="del">
          <ac:chgData name="이창대" userId="942d2bc4-f0a7-4456-b0f0-7f04b9e1bcb6" providerId="ADAL" clId="{F383821F-0F5F-4014-99D6-3272E3BD2BE7}" dt="2022-11-21T06:50:19.991" v="2953" actId="478"/>
          <ac:picMkLst>
            <pc:docMk/>
            <pc:sldMk cId="549591397" sldId="270"/>
            <ac:picMk id="13" creationId="{C88DC37F-1366-F208-A64C-0482C304852A}"/>
          </ac:picMkLst>
        </pc:picChg>
        <pc:picChg chg="add mod">
          <ac:chgData name="이창대" userId="942d2bc4-f0a7-4456-b0f0-7f04b9e1bcb6" providerId="ADAL" clId="{F383821F-0F5F-4014-99D6-3272E3BD2BE7}" dt="2022-11-21T06:52:27.973" v="3018" actId="1076"/>
          <ac:picMkLst>
            <pc:docMk/>
            <pc:sldMk cId="549591397" sldId="270"/>
            <ac:picMk id="17" creationId="{EE7A97AC-2353-4B62-ADF8-D40D3013B35E}"/>
          </ac:picMkLst>
        </pc:picChg>
        <pc:picChg chg="add del mod">
          <ac:chgData name="이창대" userId="942d2bc4-f0a7-4456-b0f0-7f04b9e1bcb6" providerId="ADAL" clId="{F383821F-0F5F-4014-99D6-3272E3BD2BE7}" dt="2022-11-21T06:52:07.426" v="3006" actId="478"/>
          <ac:picMkLst>
            <pc:docMk/>
            <pc:sldMk cId="549591397" sldId="270"/>
            <ac:picMk id="27" creationId="{6D9893A4-8F3C-2C85-8EC7-423A5FA54688}"/>
          </ac:picMkLst>
        </pc:picChg>
        <pc:picChg chg="add mod">
          <ac:chgData name="이창대" userId="942d2bc4-f0a7-4456-b0f0-7f04b9e1bcb6" providerId="ADAL" clId="{F383821F-0F5F-4014-99D6-3272E3BD2BE7}" dt="2022-11-21T06:52:16.364" v="3011" actId="1076"/>
          <ac:picMkLst>
            <pc:docMk/>
            <pc:sldMk cId="549591397" sldId="270"/>
            <ac:picMk id="29" creationId="{DD993EA5-C252-7D00-50F5-DF768D2DC433}"/>
          </ac:picMkLst>
        </pc:picChg>
        <pc:picChg chg="add mod">
          <ac:chgData name="이창대" userId="942d2bc4-f0a7-4456-b0f0-7f04b9e1bcb6" providerId="ADAL" clId="{F383821F-0F5F-4014-99D6-3272E3BD2BE7}" dt="2022-11-21T06:53:22.216" v="3148" actId="1076"/>
          <ac:picMkLst>
            <pc:docMk/>
            <pc:sldMk cId="549591397" sldId="270"/>
            <ac:picMk id="30" creationId="{86ECB3BB-215B-970F-C2C3-ED5139A48162}"/>
          </ac:picMkLst>
        </pc:picChg>
        <pc:cxnChg chg="add del mod">
          <ac:chgData name="이창대" userId="942d2bc4-f0a7-4456-b0f0-7f04b9e1bcb6" providerId="ADAL" clId="{F383821F-0F5F-4014-99D6-3272E3BD2BE7}" dt="2022-11-21T06:51:09.486" v="2997" actId="478"/>
          <ac:cxnSpMkLst>
            <pc:docMk/>
            <pc:sldMk cId="549591397" sldId="270"/>
            <ac:cxnSpMk id="22" creationId="{ED813574-43B6-A24C-DCE0-CD5FFEEE084C}"/>
          </ac:cxnSpMkLst>
        </pc:cxnChg>
        <pc:cxnChg chg="add del">
          <ac:chgData name="이창대" userId="942d2bc4-f0a7-4456-b0f0-7f04b9e1bcb6" providerId="ADAL" clId="{F383821F-0F5F-4014-99D6-3272E3BD2BE7}" dt="2022-11-21T06:51:18.061" v="2999" actId="478"/>
          <ac:cxnSpMkLst>
            <pc:docMk/>
            <pc:sldMk cId="549591397" sldId="270"/>
            <ac:cxnSpMk id="25" creationId="{E2CF349C-DC87-27A8-5199-00D6A6D3D71C}"/>
          </ac:cxnSpMkLst>
        </pc:cxnChg>
      </pc:sldChg>
      <pc:sldChg chg="addSp delSp modSp add mod">
        <pc:chgData name="이창대" userId="942d2bc4-f0a7-4456-b0f0-7f04b9e1bcb6" providerId="ADAL" clId="{F383821F-0F5F-4014-99D6-3272E3BD2BE7}" dt="2022-11-21T06:50:09.065" v="2952" actId="1076"/>
        <pc:sldMkLst>
          <pc:docMk/>
          <pc:sldMk cId="2354399508" sldId="271"/>
        </pc:sldMkLst>
        <pc:spChg chg="add mod">
          <ac:chgData name="이창대" userId="942d2bc4-f0a7-4456-b0f0-7f04b9e1bcb6" providerId="ADAL" clId="{F383821F-0F5F-4014-99D6-3272E3BD2BE7}" dt="2022-11-21T06:50:09.065" v="2952" actId="1076"/>
          <ac:spMkLst>
            <pc:docMk/>
            <pc:sldMk cId="2354399508" sldId="271"/>
            <ac:spMk id="5" creationId="{FE7F0246-7EDA-94ED-6100-0BFB05F6A39D}"/>
          </ac:spMkLst>
        </pc:spChg>
        <pc:spChg chg="del">
          <ac:chgData name="이창대" userId="942d2bc4-f0a7-4456-b0f0-7f04b9e1bcb6" providerId="ADAL" clId="{F383821F-0F5F-4014-99D6-3272E3BD2BE7}" dt="2022-11-21T06:43:28.549" v="2741" actId="478"/>
          <ac:spMkLst>
            <pc:docMk/>
            <pc:sldMk cId="2354399508" sldId="271"/>
            <ac:spMk id="14" creationId="{928C44DE-F210-0838-2384-0655F28DEE48}"/>
          </ac:spMkLst>
        </pc:spChg>
        <pc:spChg chg="del">
          <ac:chgData name="이창대" userId="942d2bc4-f0a7-4456-b0f0-7f04b9e1bcb6" providerId="ADAL" clId="{F383821F-0F5F-4014-99D6-3272E3BD2BE7}" dt="2022-11-21T06:43:26.885" v="2740" actId="478"/>
          <ac:spMkLst>
            <pc:docMk/>
            <pc:sldMk cId="2354399508" sldId="271"/>
            <ac:spMk id="16" creationId="{441B040A-355E-796F-8FDE-82EAB6399AC6}"/>
          </ac:spMkLst>
        </pc:spChg>
        <pc:spChg chg="del mod">
          <ac:chgData name="이창대" userId="942d2bc4-f0a7-4456-b0f0-7f04b9e1bcb6" providerId="ADAL" clId="{F383821F-0F5F-4014-99D6-3272E3BD2BE7}" dt="2022-11-21T06:43:26.885" v="2740" actId="478"/>
          <ac:spMkLst>
            <pc:docMk/>
            <pc:sldMk cId="2354399508" sldId="271"/>
            <ac:spMk id="17" creationId="{002213FC-DDE1-DA58-3B0C-628AE32396D9}"/>
          </ac:spMkLst>
        </pc:spChg>
        <pc:spChg chg="del">
          <ac:chgData name="이창대" userId="942d2bc4-f0a7-4456-b0f0-7f04b9e1bcb6" providerId="ADAL" clId="{F383821F-0F5F-4014-99D6-3272E3BD2BE7}" dt="2022-11-21T06:43:31.109" v="2744" actId="478"/>
          <ac:spMkLst>
            <pc:docMk/>
            <pc:sldMk cId="2354399508" sldId="271"/>
            <ac:spMk id="19" creationId="{CFF98560-1F9C-3941-395B-896D391DFBA2}"/>
          </ac:spMkLst>
        </pc:spChg>
        <pc:spChg chg="mod">
          <ac:chgData name="이창대" userId="942d2bc4-f0a7-4456-b0f0-7f04b9e1bcb6" providerId="ADAL" clId="{F383821F-0F5F-4014-99D6-3272E3BD2BE7}" dt="2022-11-21T06:44:41.237" v="2943" actId="1076"/>
          <ac:spMkLst>
            <pc:docMk/>
            <pc:sldMk cId="2354399508" sldId="271"/>
            <ac:spMk id="21" creationId="{740D29EF-1C3F-6CE3-E0A7-40601D6A7B90}"/>
          </ac:spMkLst>
        </pc:spChg>
        <pc:picChg chg="del mod">
          <ac:chgData name="이창대" userId="942d2bc4-f0a7-4456-b0f0-7f04b9e1bcb6" providerId="ADAL" clId="{F383821F-0F5F-4014-99D6-3272E3BD2BE7}" dt="2022-11-21T06:43:29.133" v="2742" actId="478"/>
          <ac:picMkLst>
            <pc:docMk/>
            <pc:sldMk cId="2354399508" sldId="271"/>
            <ac:picMk id="11" creationId="{4307EC99-3691-D54D-8F90-23BBA86550CF}"/>
          </ac:picMkLst>
        </pc:picChg>
        <pc:picChg chg="del mod">
          <ac:chgData name="이창대" userId="942d2bc4-f0a7-4456-b0f0-7f04b9e1bcb6" providerId="ADAL" clId="{F383821F-0F5F-4014-99D6-3272E3BD2BE7}" dt="2022-11-21T06:43:29.436" v="2743" actId="478"/>
          <ac:picMkLst>
            <pc:docMk/>
            <pc:sldMk cId="2354399508" sldId="271"/>
            <ac:picMk id="13" creationId="{C88DC37F-1366-F208-A64C-0482C304852A}"/>
          </ac:picMkLst>
        </pc:picChg>
        <pc:picChg chg="mod">
          <ac:chgData name="이창대" userId="942d2bc4-f0a7-4456-b0f0-7f04b9e1bcb6" providerId="ADAL" clId="{F383821F-0F5F-4014-99D6-3272E3BD2BE7}" dt="2022-11-21T06:43:39.639" v="2749" actId="1076"/>
          <ac:picMkLst>
            <pc:docMk/>
            <pc:sldMk cId="2354399508" sldId="271"/>
            <ac:picMk id="23" creationId="{7A12C57D-9210-BDB7-F848-26319747BE36}"/>
          </ac:picMkLst>
        </pc:picChg>
      </pc:sldChg>
      <pc:sldChg chg="addSp delSp modSp add del mod">
        <pc:chgData name="이창대" userId="942d2bc4-f0a7-4456-b0f0-7f04b9e1bcb6" providerId="ADAL" clId="{F383821F-0F5F-4014-99D6-3272E3BD2BE7}" dt="2022-11-21T08:53:24.185" v="4053" actId="47"/>
        <pc:sldMkLst>
          <pc:docMk/>
          <pc:sldMk cId="4281685920" sldId="272"/>
        </pc:sldMkLst>
        <pc:spChg chg="mod">
          <ac:chgData name="이창대" userId="942d2bc4-f0a7-4456-b0f0-7f04b9e1bcb6" providerId="ADAL" clId="{F383821F-0F5F-4014-99D6-3272E3BD2BE7}" dt="2022-11-21T06:59:41.136" v="3389" actId="20577"/>
          <ac:spMkLst>
            <pc:docMk/>
            <pc:sldMk cId="4281685920" sldId="272"/>
            <ac:spMk id="2" creationId="{0CAC6552-E518-1ECD-57A3-30BD30F26AF4}"/>
          </ac:spMkLst>
        </pc:spChg>
        <pc:spChg chg="del">
          <ac:chgData name="이창대" userId="942d2bc4-f0a7-4456-b0f0-7f04b9e1bcb6" providerId="ADAL" clId="{F383821F-0F5F-4014-99D6-3272E3BD2BE7}" dt="2022-11-21T06:57:29.484" v="3328" actId="478"/>
          <ac:spMkLst>
            <pc:docMk/>
            <pc:sldMk cId="4281685920" sldId="272"/>
            <ac:spMk id="6" creationId="{EE6FE3FD-6C62-7895-DE3B-5E85D9497AF2}"/>
          </ac:spMkLst>
        </pc:spChg>
        <pc:spChg chg="del">
          <ac:chgData name="이창대" userId="942d2bc4-f0a7-4456-b0f0-7f04b9e1bcb6" providerId="ADAL" clId="{F383821F-0F5F-4014-99D6-3272E3BD2BE7}" dt="2022-11-21T06:57:29.484" v="3328" actId="478"/>
          <ac:spMkLst>
            <pc:docMk/>
            <pc:sldMk cId="4281685920" sldId="272"/>
            <ac:spMk id="14" creationId="{928C44DE-F210-0838-2384-0655F28DEE48}"/>
          </ac:spMkLst>
        </pc:spChg>
        <pc:spChg chg="del">
          <ac:chgData name="이창대" userId="942d2bc4-f0a7-4456-b0f0-7f04b9e1bcb6" providerId="ADAL" clId="{F383821F-0F5F-4014-99D6-3272E3BD2BE7}" dt="2022-11-21T06:57:29.484" v="3328" actId="478"/>
          <ac:spMkLst>
            <pc:docMk/>
            <pc:sldMk cId="4281685920" sldId="272"/>
            <ac:spMk id="34" creationId="{5BC34D0E-5F56-4976-E486-FEE7662A0349}"/>
          </ac:spMkLst>
        </pc:spChg>
        <pc:picChg chg="add del mod">
          <ac:chgData name="이창대" userId="942d2bc4-f0a7-4456-b0f0-7f04b9e1bcb6" providerId="ADAL" clId="{F383821F-0F5F-4014-99D6-3272E3BD2BE7}" dt="2022-11-21T08:43:59.728" v="4044"/>
          <ac:picMkLst>
            <pc:docMk/>
            <pc:sldMk cId="4281685920" sldId="272"/>
            <ac:picMk id="4" creationId="{63FC998C-B74E-2DD0-E101-9019A2FFB5B5}"/>
          </ac:picMkLst>
        </pc:picChg>
        <pc:picChg chg="add mod">
          <ac:chgData name="이창대" userId="942d2bc4-f0a7-4456-b0f0-7f04b9e1bcb6" providerId="ADAL" clId="{F383821F-0F5F-4014-99D6-3272E3BD2BE7}" dt="2022-11-21T08:23:36.805" v="4024" actId="1076"/>
          <ac:picMkLst>
            <pc:docMk/>
            <pc:sldMk cId="4281685920" sldId="272"/>
            <ac:picMk id="5" creationId="{03815495-505D-F595-A0B4-B3B646852CB5}"/>
          </ac:picMkLst>
        </pc:picChg>
        <pc:picChg chg="add mod">
          <ac:chgData name="이창대" userId="942d2bc4-f0a7-4456-b0f0-7f04b9e1bcb6" providerId="ADAL" clId="{F383821F-0F5F-4014-99D6-3272E3BD2BE7}" dt="2022-11-21T08:23:42.124" v="4026" actId="14100"/>
          <ac:picMkLst>
            <pc:docMk/>
            <pc:sldMk cId="4281685920" sldId="272"/>
            <ac:picMk id="6" creationId="{0DE601BE-E2A9-B439-DEAA-D3705710B546}"/>
          </ac:picMkLst>
        </pc:picChg>
        <pc:picChg chg="add del mod">
          <ac:chgData name="이창대" userId="942d2bc4-f0a7-4456-b0f0-7f04b9e1bcb6" providerId="ADAL" clId="{F383821F-0F5F-4014-99D6-3272E3BD2BE7}" dt="2022-11-21T06:57:47.892" v="3336" actId="478"/>
          <ac:picMkLst>
            <pc:docMk/>
            <pc:sldMk cId="4281685920" sldId="272"/>
            <ac:picMk id="7" creationId="{0BBC4B4E-1545-E09F-DFE2-6D650C4B39CA}"/>
          </ac:picMkLst>
        </pc:picChg>
        <pc:picChg chg="add del mod">
          <ac:chgData name="이창대" userId="942d2bc4-f0a7-4456-b0f0-7f04b9e1bcb6" providerId="ADAL" clId="{F383821F-0F5F-4014-99D6-3272E3BD2BE7}" dt="2022-11-21T08:41:05.877" v="4029" actId="478"/>
          <ac:picMkLst>
            <pc:docMk/>
            <pc:sldMk cId="4281685920" sldId="272"/>
            <ac:picMk id="7" creationId="{19EE2EF8-65BE-332F-F15E-FC8CF32CDF68}"/>
          </ac:picMkLst>
        </pc:picChg>
        <pc:picChg chg="del">
          <ac:chgData name="이창대" userId="942d2bc4-f0a7-4456-b0f0-7f04b9e1bcb6" providerId="ADAL" clId="{F383821F-0F5F-4014-99D6-3272E3BD2BE7}" dt="2022-11-21T06:57:29.484" v="3328" actId="478"/>
          <ac:picMkLst>
            <pc:docMk/>
            <pc:sldMk cId="4281685920" sldId="272"/>
            <ac:picMk id="10" creationId="{A0710CEA-1515-4D82-67F6-8CDD9FCC3681}"/>
          </ac:picMkLst>
        </pc:picChg>
        <pc:picChg chg="del">
          <ac:chgData name="이창대" userId="942d2bc4-f0a7-4456-b0f0-7f04b9e1bcb6" providerId="ADAL" clId="{F383821F-0F5F-4014-99D6-3272E3BD2BE7}" dt="2022-11-21T06:57:29.484" v="3328" actId="478"/>
          <ac:picMkLst>
            <pc:docMk/>
            <pc:sldMk cId="4281685920" sldId="272"/>
            <ac:picMk id="17" creationId="{EE7A97AC-2353-4B62-ADF8-D40D3013B35E}"/>
          </ac:picMkLst>
        </pc:picChg>
        <pc:picChg chg="del">
          <ac:chgData name="이창대" userId="942d2bc4-f0a7-4456-b0f0-7f04b9e1bcb6" providerId="ADAL" clId="{F383821F-0F5F-4014-99D6-3272E3BD2BE7}" dt="2022-11-21T06:57:29.484" v="3328" actId="478"/>
          <ac:picMkLst>
            <pc:docMk/>
            <pc:sldMk cId="4281685920" sldId="272"/>
            <ac:picMk id="29" creationId="{DD993EA5-C252-7D00-50F5-DF768D2DC433}"/>
          </ac:picMkLst>
        </pc:picChg>
        <pc:picChg chg="del">
          <ac:chgData name="이창대" userId="942d2bc4-f0a7-4456-b0f0-7f04b9e1bcb6" providerId="ADAL" clId="{F383821F-0F5F-4014-99D6-3272E3BD2BE7}" dt="2022-11-21T06:57:29.484" v="3328" actId="478"/>
          <ac:picMkLst>
            <pc:docMk/>
            <pc:sldMk cId="4281685920" sldId="272"/>
            <ac:picMk id="30" creationId="{86ECB3BB-215B-970F-C2C3-ED5139A48162}"/>
          </ac:picMkLst>
        </pc:picChg>
      </pc:sldChg>
      <pc:sldChg chg="addSp delSp modSp add mod ord">
        <pc:chgData name="이창대" userId="942d2bc4-f0a7-4456-b0f0-7f04b9e1bcb6" providerId="ADAL" clId="{F383821F-0F5F-4014-99D6-3272E3BD2BE7}" dt="2022-11-30T08:38:12.383" v="5126" actId="1076"/>
        <pc:sldMkLst>
          <pc:docMk/>
          <pc:sldMk cId="75570516" sldId="273"/>
        </pc:sldMkLst>
        <pc:spChg chg="mod">
          <ac:chgData name="이창대" userId="942d2bc4-f0a7-4456-b0f0-7f04b9e1bcb6" providerId="ADAL" clId="{F383821F-0F5F-4014-99D6-3272E3BD2BE7}" dt="2022-11-21T06:59:46.151" v="3403"/>
          <ac:spMkLst>
            <pc:docMk/>
            <pc:sldMk cId="75570516" sldId="273"/>
            <ac:spMk id="2" creationId="{0CAC6552-E518-1ECD-57A3-30BD30F26AF4}"/>
          </ac:spMkLst>
        </pc:spChg>
        <pc:spChg chg="add mod">
          <ac:chgData name="이창대" userId="942d2bc4-f0a7-4456-b0f0-7f04b9e1bcb6" providerId="ADAL" clId="{F383821F-0F5F-4014-99D6-3272E3BD2BE7}" dt="2022-11-30T08:38:03.351" v="5123" actId="164"/>
          <ac:spMkLst>
            <pc:docMk/>
            <pc:sldMk cId="75570516" sldId="273"/>
            <ac:spMk id="4" creationId="{A8D82E5A-3765-102F-F30A-1ABDBFBBBA73}"/>
          </ac:spMkLst>
        </pc:spChg>
        <pc:spChg chg="add mod">
          <ac:chgData name="이창대" userId="942d2bc4-f0a7-4456-b0f0-7f04b9e1bcb6" providerId="ADAL" clId="{F383821F-0F5F-4014-99D6-3272E3BD2BE7}" dt="2022-11-30T08:37:40.878" v="5107"/>
          <ac:spMkLst>
            <pc:docMk/>
            <pc:sldMk cId="75570516" sldId="273"/>
            <ac:spMk id="5" creationId="{55A26AA1-7608-6E08-DF85-8CB30A742613}"/>
          </ac:spMkLst>
        </pc:spChg>
        <pc:spChg chg="add mod">
          <ac:chgData name="이창대" userId="942d2bc4-f0a7-4456-b0f0-7f04b9e1bcb6" providerId="ADAL" clId="{F383821F-0F5F-4014-99D6-3272E3BD2BE7}" dt="2022-11-30T08:38:03.351" v="5123" actId="164"/>
          <ac:spMkLst>
            <pc:docMk/>
            <pc:sldMk cId="75570516" sldId="273"/>
            <ac:spMk id="8" creationId="{D665CD3D-B9D2-6789-B11A-20360C38A488}"/>
          </ac:spMkLst>
        </pc:spChg>
        <pc:spChg chg="mod">
          <ac:chgData name="이창대" userId="942d2bc4-f0a7-4456-b0f0-7f04b9e1bcb6" providerId="ADAL" clId="{F383821F-0F5F-4014-99D6-3272E3BD2BE7}" dt="2022-11-30T08:38:12.383" v="5126" actId="1076"/>
          <ac:spMkLst>
            <pc:docMk/>
            <pc:sldMk cId="75570516" sldId="273"/>
            <ac:spMk id="11" creationId="{0D6DEE4B-AA26-352C-6EB0-DCE751269480}"/>
          </ac:spMkLst>
        </pc:spChg>
        <pc:grpChg chg="add mod">
          <ac:chgData name="이창대" userId="942d2bc4-f0a7-4456-b0f0-7f04b9e1bcb6" providerId="ADAL" clId="{F383821F-0F5F-4014-99D6-3272E3BD2BE7}" dt="2022-11-30T08:38:07.711" v="5124" actId="1076"/>
          <ac:grpSpMkLst>
            <pc:docMk/>
            <pc:sldMk cId="75570516" sldId="273"/>
            <ac:grpSpMk id="6" creationId="{8B259BC9-07F4-7C78-60C9-A0187621EE9E}"/>
          </ac:grpSpMkLst>
        </pc:grpChg>
        <pc:grpChg chg="add mod">
          <ac:chgData name="이창대" userId="942d2bc4-f0a7-4456-b0f0-7f04b9e1bcb6" providerId="ADAL" clId="{F383821F-0F5F-4014-99D6-3272E3BD2BE7}" dt="2022-11-30T08:38:12.383" v="5126" actId="1076"/>
          <ac:grpSpMkLst>
            <pc:docMk/>
            <pc:sldMk cId="75570516" sldId="273"/>
            <ac:grpSpMk id="9" creationId="{7041DDE4-625E-B7D1-250E-800D8D5D1C5E}"/>
          </ac:grpSpMkLst>
        </pc:grpChg>
        <pc:picChg chg="del">
          <ac:chgData name="이창대" userId="942d2bc4-f0a7-4456-b0f0-7f04b9e1bcb6" providerId="ADAL" clId="{F383821F-0F5F-4014-99D6-3272E3BD2BE7}" dt="2022-11-21T06:57:50.529" v="3337" actId="478"/>
          <ac:picMkLst>
            <pc:docMk/>
            <pc:sldMk cId="75570516" sldId="273"/>
            <ac:picMk id="5" creationId="{03815495-505D-F595-A0B4-B3B646852CB5}"/>
          </ac:picMkLst>
        </pc:picChg>
        <pc:picChg chg="mod">
          <ac:chgData name="이창대" userId="942d2bc4-f0a7-4456-b0f0-7f04b9e1bcb6" providerId="ADAL" clId="{F383821F-0F5F-4014-99D6-3272E3BD2BE7}" dt="2022-11-30T08:38:03.351" v="5123" actId="164"/>
          <ac:picMkLst>
            <pc:docMk/>
            <pc:sldMk cId="75570516" sldId="273"/>
            <ac:picMk id="7" creationId="{0BBC4B4E-1545-E09F-DFE2-6D650C4B39CA}"/>
          </ac:picMkLst>
        </pc:picChg>
        <pc:picChg chg="mod">
          <ac:chgData name="이창대" userId="942d2bc4-f0a7-4456-b0f0-7f04b9e1bcb6" providerId="ADAL" clId="{F383821F-0F5F-4014-99D6-3272E3BD2BE7}" dt="2022-11-30T08:38:12.383" v="5126" actId="1076"/>
          <ac:picMkLst>
            <pc:docMk/>
            <pc:sldMk cId="75570516" sldId="273"/>
            <ac:picMk id="10" creationId="{7E856170-86C0-542D-0070-84C7ECB58B96}"/>
          </ac:picMkLst>
        </pc:picChg>
        <pc:cxnChg chg="add del">
          <ac:chgData name="이창대" userId="942d2bc4-f0a7-4456-b0f0-7f04b9e1bcb6" providerId="ADAL" clId="{F383821F-0F5F-4014-99D6-3272E3BD2BE7}" dt="2022-11-21T06:58:05.045" v="3340" actId="11529"/>
          <ac:cxnSpMkLst>
            <pc:docMk/>
            <pc:sldMk cId="75570516" sldId="273"/>
            <ac:cxnSpMk id="6" creationId="{456843C5-B658-136C-A215-3F41E269036C}"/>
          </ac:cxnSpMkLst>
        </pc:cxnChg>
      </pc:sldChg>
      <pc:sldChg chg="addSp delSp modSp add mod">
        <pc:chgData name="이창대" userId="942d2bc4-f0a7-4456-b0f0-7f04b9e1bcb6" providerId="ADAL" clId="{F383821F-0F5F-4014-99D6-3272E3BD2BE7}" dt="2022-11-30T08:39:25.740" v="5437" actId="1037"/>
        <pc:sldMkLst>
          <pc:docMk/>
          <pc:sldMk cId="3539804722" sldId="274"/>
        </pc:sldMkLst>
        <pc:spChg chg="mod">
          <ac:chgData name="이창대" userId="942d2bc4-f0a7-4456-b0f0-7f04b9e1bcb6" providerId="ADAL" clId="{F383821F-0F5F-4014-99D6-3272E3BD2BE7}" dt="2022-11-21T06:59:51.846" v="3411"/>
          <ac:spMkLst>
            <pc:docMk/>
            <pc:sldMk cId="3539804722" sldId="274"/>
            <ac:spMk id="2" creationId="{0CAC6552-E518-1ECD-57A3-30BD30F26AF4}"/>
          </ac:spMkLst>
        </pc:spChg>
        <pc:spChg chg="add del mod">
          <ac:chgData name="이창대" userId="942d2bc4-f0a7-4456-b0f0-7f04b9e1bcb6" providerId="ADAL" clId="{F383821F-0F5F-4014-99D6-3272E3BD2BE7}" dt="2022-11-30T08:37:50.677" v="5120" actId="478"/>
          <ac:spMkLst>
            <pc:docMk/>
            <pc:sldMk cId="3539804722" sldId="274"/>
            <ac:spMk id="5" creationId="{F961F902-A883-AB21-A94A-ED669EBB1699}"/>
          </ac:spMkLst>
        </pc:spChg>
        <pc:spChg chg="add mod">
          <ac:chgData name="이창대" userId="942d2bc4-f0a7-4456-b0f0-7f04b9e1bcb6" providerId="ADAL" clId="{F383821F-0F5F-4014-99D6-3272E3BD2BE7}" dt="2022-11-30T08:39:25.740" v="5437" actId="1037"/>
          <ac:spMkLst>
            <pc:docMk/>
            <pc:sldMk cId="3539804722" sldId="274"/>
            <ac:spMk id="7" creationId="{93660B06-8349-8259-64C0-C22BE9922309}"/>
          </ac:spMkLst>
        </pc:spChg>
        <pc:spChg chg="del">
          <ac:chgData name="이창대" userId="942d2bc4-f0a7-4456-b0f0-7f04b9e1bcb6" providerId="ADAL" clId="{F383821F-0F5F-4014-99D6-3272E3BD2BE7}" dt="2022-11-21T06:59:58.728" v="3415" actId="478"/>
          <ac:spMkLst>
            <pc:docMk/>
            <pc:sldMk cId="3539804722" sldId="274"/>
            <ac:spMk id="8" creationId="{D665CD3D-B9D2-6789-B11A-20360C38A488}"/>
          </ac:spMkLst>
        </pc:spChg>
        <pc:spChg chg="add del mod">
          <ac:chgData name="이창대" userId="942d2bc4-f0a7-4456-b0f0-7f04b9e1bcb6" providerId="ADAL" clId="{F383821F-0F5F-4014-99D6-3272E3BD2BE7}" dt="2022-11-30T08:37:44.392" v="5108" actId="478"/>
          <ac:spMkLst>
            <pc:docMk/>
            <pc:sldMk cId="3539804722" sldId="274"/>
            <ac:spMk id="9" creationId="{F738F20A-A2F6-6907-F69A-3BA907417A46}"/>
          </ac:spMkLst>
        </pc:spChg>
        <pc:spChg chg="add del mod">
          <ac:chgData name="이창대" userId="942d2bc4-f0a7-4456-b0f0-7f04b9e1bcb6" providerId="ADAL" clId="{F383821F-0F5F-4014-99D6-3272E3BD2BE7}" dt="2022-11-30T08:32:48.027" v="4756" actId="478"/>
          <ac:spMkLst>
            <pc:docMk/>
            <pc:sldMk cId="3539804722" sldId="274"/>
            <ac:spMk id="10" creationId="{A599B073-B0B6-6BFF-DA91-628C9F0C4D13}"/>
          </ac:spMkLst>
        </pc:spChg>
        <pc:spChg chg="add mod">
          <ac:chgData name="이창대" userId="942d2bc4-f0a7-4456-b0f0-7f04b9e1bcb6" providerId="ADAL" clId="{F383821F-0F5F-4014-99D6-3272E3BD2BE7}" dt="2022-11-21T07:02:37.233" v="3604" actId="1036"/>
          <ac:spMkLst>
            <pc:docMk/>
            <pc:sldMk cId="3539804722" sldId="274"/>
            <ac:spMk id="11" creationId="{C43AEFD0-FE7E-EC9F-6192-C7A42A4A2027}"/>
          </ac:spMkLst>
        </pc:spChg>
        <pc:spChg chg="add mod">
          <ac:chgData name="이창대" userId="942d2bc4-f0a7-4456-b0f0-7f04b9e1bcb6" providerId="ADAL" clId="{F383821F-0F5F-4014-99D6-3272E3BD2BE7}" dt="2022-11-30T08:36:27.778" v="5048" actId="571"/>
          <ac:spMkLst>
            <pc:docMk/>
            <pc:sldMk cId="3539804722" sldId="274"/>
            <ac:spMk id="12" creationId="{9244AC77-CFDA-B83B-3362-6247167D0D43}"/>
          </ac:spMkLst>
        </pc:spChg>
        <pc:spChg chg="add mod">
          <ac:chgData name="이창대" userId="942d2bc4-f0a7-4456-b0f0-7f04b9e1bcb6" providerId="ADAL" clId="{F383821F-0F5F-4014-99D6-3272E3BD2BE7}" dt="2022-11-30T08:36:27.516" v="5047" actId="571"/>
          <ac:spMkLst>
            <pc:docMk/>
            <pc:sldMk cId="3539804722" sldId="274"/>
            <ac:spMk id="13" creationId="{DA94ABBA-9D69-6E6F-94F5-4ABE8C47B309}"/>
          </ac:spMkLst>
        </pc:spChg>
        <pc:spChg chg="add mod">
          <ac:chgData name="이창대" userId="942d2bc4-f0a7-4456-b0f0-7f04b9e1bcb6" providerId="ADAL" clId="{F383821F-0F5F-4014-99D6-3272E3BD2BE7}" dt="2022-11-30T08:36:27.238" v="5046" actId="571"/>
          <ac:spMkLst>
            <pc:docMk/>
            <pc:sldMk cId="3539804722" sldId="274"/>
            <ac:spMk id="14" creationId="{C382AE2F-6060-6615-4B13-8774FBBD9FD8}"/>
          </ac:spMkLst>
        </pc:spChg>
        <pc:spChg chg="add mod">
          <ac:chgData name="이창대" userId="942d2bc4-f0a7-4456-b0f0-7f04b9e1bcb6" providerId="ADAL" clId="{F383821F-0F5F-4014-99D6-3272E3BD2BE7}" dt="2022-11-30T08:39:20.908" v="5421" actId="20577"/>
          <ac:spMkLst>
            <pc:docMk/>
            <pc:sldMk cId="3539804722" sldId="274"/>
            <ac:spMk id="15" creationId="{907238E4-2A35-1CF4-B765-296566E58D79}"/>
          </ac:spMkLst>
        </pc:spChg>
        <pc:grpChg chg="add mod">
          <ac:chgData name="이창대" userId="942d2bc4-f0a7-4456-b0f0-7f04b9e1bcb6" providerId="ADAL" clId="{F383821F-0F5F-4014-99D6-3272E3BD2BE7}" dt="2022-11-30T08:37:47.920" v="5119" actId="1036"/>
          <ac:grpSpMkLst>
            <pc:docMk/>
            <pc:sldMk cId="3539804722" sldId="274"/>
            <ac:grpSpMk id="8" creationId="{3B68CAFA-9E21-E87A-7B0A-2CDAE6449BCE}"/>
          </ac:grpSpMkLst>
        </pc:grpChg>
        <pc:graphicFrameChg chg="add mod">
          <ac:chgData name="이창대" userId="942d2bc4-f0a7-4456-b0f0-7f04b9e1bcb6" providerId="ADAL" clId="{F383821F-0F5F-4014-99D6-3272E3BD2BE7}" dt="2022-11-23T00:26:26.758" v="4596"/>
          <ac:graphicFrameMkLst>
            <pc:docMk/>
            <pc:sldMk cId="3539804722" sldId="274"/>
            <ac:graphicFrameMk id="6" creationId="{B9521D4F-58E6-D26E-C271-78EBB9BEAA05}"/>
          </ac:graphicFrameMkLst>
        </pc:graphicFrameChg>
        <pc:picChg chg="add mod">
          <ac:chgData name="이창대" userId="942d2bc4-f0a7-4456-b0f0-7f04b9e1bcb6" providerId="ADAL" clId="{F383821F-0F5F-4014-99D6-3272E3BD2BE7}" dt="2022-11-30T08:37:47.920" v="5119" actId="1036"/>
          <ac:picMkLst>
            <pc:docMk/>
            <pc:sldMk cId="3539804722" sldId="274"/>
            <ac:picMk id="4" creationId="{F698E54D-5AB4-C73E-AC89-1A93B42805E3}"/>
          </ac:picMkLst>
        </pc:picChg>
        <pc:picChg chg="del">
          <ac:chgData name="이창대" userId="942d2bc4-f0a7-4456-b0f0-7f04b9e1bcb6" providerId="ADAL" clId="{F383821F-0F5F-4014-99D6-3272E3BD2BE7}" dt="2022-11-21T06:59:56.265" v="3412" actId="478"/>
          <ac:picMkLst>
            <pc:docMk/>
            <pc:sldMk cId="3539804722" sldId="274"/>
            <ac:picMk id="7" creationId="{0BBC4B4E-1545-E09F-DFE2-6D650C4B39CA}"/>
          </ac:picMkLst>
        </pc:picChg>
        <pc:picChg chg="add del mod">
          <ac:chgData name="이창대" userId="942d2bc4-f0a7-4456-b0f0-7f04b9e1bcb6" providerId="ADAL" clId="{F383821F-0F5F-4014-99D6-3272E3BD2BE7}" dt="2022-11-30T08:32:48.027" v="4756" actId="478"/>
          <ac:picMkLst>
            <pc:docMk/>
            <pc:sldMk cId="3539804722" sldId="274"/>
            <ac:picMk id="4098" creationId="{A6465AC6-D8AB-61AD-F0DD-42B558A0FD16}"/>
          </ac:picMkLst>
        </pc:picChg>
      </pc:sldChg>
      <pc:sldChg chg="addSp delSp modSp add del mod">
        <pc:chgData name="이창대" userId="942d2bc4-f0a7-4456-b0f0-7f04b9e1bcb6" providerId="ADAL" clId="{F383821F-0F5F-4014-99D6-3272E3BD2BE7}" dt="2022-11-21T08:53:22.191" v="4052" actId="47"/>
        <pc:sldMkLst>
          <pc:docMk/>
          <pc:sldMk cId="538345903" sldId="275"/>
        </pc:sldMkLst>
        <pc:picChg chg="add mod">
          <ac:chgData name="이창대" userId="942d2bc4-f0a7-4456-b0f0-7f04b9e1bcb6" providerId="ADAL" clId="{F383821F-0F5F-4014-99D6-3272E3BD2BE7}" dt="2022-11-21T08:44:19.928" v="4051" actId="1076"/>
          <ac:picMkLst>
            <pc:docMk/>
            <pc:sldMk cId="538345903" sldId="275"/>
            <ac:picMk id="4" creationId="{94D04D82-BF46-101C-1FBE-85C49EDC573A}"/>
          </ac:picMkLst>
        </pc:picChg>
        <pc:picChg chg="del">
          <ac:chgData name="이창대" userId="942d2bc4-f0a7-4456-b0f0-7f04b9e1bcb6" providerId="ADAL" clId="{F383821F-0F5F-4014-99D6-3272E3BD2BE7}" dt="2022-11-21T08:44:11.600" v="4049" actId="478"/>
          <ac:picMkLst>
            <pc:docMk/>
            <pc:sldMk cId="538345903" sldId="275"/>
            <ac:picMk id="5" creationId="{03815495-505D-F595-A0B4-B3B646852CB5}"/>
          </ac:picMkLst>
        </pc:picChg>
        <pc:picChg chg="mod">
          <ac:chgData name="이창대" userId="942d2bc4-f0a7-4456-b0f0-7f04b9e1bcb6" providerId="ADAL" clId="{F383821F-0F5F-4014-99D6-3272E3BD2BE7}" dt="2022-11-21T08:44:04.870" v="4047" actId="1076"/>
          <ac:picMkLst>
            <pc:docMk/>
            <pc:sldMk cId="538345903" sldId="275"/>
            <ac:picMk id="6" creationId="{0DE601BE-E2A9-B439-DEAA-D3705710B546}"/>
          </ac:picMkLst>
        </pc:picChg>
      </pc:sldChg>
      <pc:sldChg chg="addSp delSp modSp add mod">
        <pc:chgData name="이창대" userId="942d2bc4-f0a7-4456-b0f0-7f04b9e1bcb6" providerId="ADAL" clId="{F383821F-0F5F-4014-99D6-3272E3BD2BE7}" dt="2022-11-30T08:36:49.157" v="5073"/>
        <pc:sldMkLst>
          <pc:docMk/>
          <pc:sldMk cId="263159665" sldId="276"/>
        </pc:sldMkLst>
        <pc:spChg chg="add mod">
          <ac:chgData name="이창대" userId="942d2bc4-f0a7-4456-b0f0-7f04b9e1bcb6" providerId="ADAL" clId="{F383821F-0F5F-4014-99D6-3272E3BD2BE7}" dt="2022-11-30T08:36:49.157" v="5073"/>
          <ac:spMkLst>
            <pc:docMk/>
            <pc:sldMk cId="263159665" sldId="276"/>
            <ac:spMk id="5" creationId="{3775DA29-9E6B-A241-28C9-7CF7690BC686}"/>
          </ac:spMkLst>
        </pc:spChg>
        <pc:spChg chg="add del mod">
          <ac:chgData name="이창대" userId="942d2bc4-f0a7-4456-b0f0-7f04b9e1bcb6" providerId="ADAL" clId="{F383821F-0F5F-4014-99D6-3272E3BD2BE7}" dt="2022-11-21T09:02:57.432" v="4078" actId="478"/>
          <ac:spMkLst>
            <pc:docMk/>
            <pc:sldMk cId="263159665" sldId="276"/>
            <ac:spMk id="7" creationId="{19C45B90-1BA8-BEF9-658F-3978CE5CB7F9}"/>
          </ac:spMkLst>
        </pc:spChg>
        <pc:picChg chg="del">
          <ac:chgData name="이창대" userId="942d2bc4-f0a7-4456-b0f0-7f04b9e1bcb6" providerId="ADAL" clId="{F383821F-0F5F-4014-99D6-3272E3BD2BE7}" dt="2022-11-21T09:04:06.834" v="4114" actId="478"/>
          <ac:picMkLst>
            <pc:docMk/>
            <pc:sldMk cId="263159665" sldId="276"/>
            <ac:picMk id="5" creationId="{03815495-505D-F595-A0B4-B3B646852CB5}"/>
          </ac:picMkLst>
        </pc:picChg>
        <pc:picChg chg="mod">
          <ac:chgData name="이창대" userId="942d2bc4-f0a7-4456-b0f0-7f04b9e1bcb6" providerId="ADAL" clId="{F383821F-0F5F-4014-99D6-3272E3BD2BE7}" dt="2022-11-21T09:04:14.566" v="4116" actId="1076"/>
          <ac:picMkLst>
            <pc:docMk/>
            <pc:sldMk cId="263159665" sldId="276"/>
            <ac:picMk id="6" creationId="{0DE601BE-E2A9-B439-DEAA-D3705710B546}"/>
          </ac:picMkLst>
        </pc:picChg>
      </pc:sldChg>
      <pc:sldChg chg="addSp delSp modSp add mod">
        <pc:chgData name="이창대" userId="942d2bc4-f0a7-4456-b0f0-7f04b9e1bcb6" providerId="ADAL" clId="{F383821F-0F5F-4014-99D6-3272E3BD2BE7}" dt="2022-11-21T09:11:35.639" v="4584"/>
        <pc:sldMkLst>
          <pc:docMk/>
          <pc:sldMk cId="3690739038" sldId="277"/>
        </pc:sldMkLst>
        <pc:spChg chg="mod">
          <ac:chgData name="이창대" userId="942d2bc4-f0a7-4456-b0f0-7f04b9e1bcb6" providerId="ADAL" clId="{F383821F-0F5F-4014-99D6-3272E3BD2BE7}" dt="2022-11-21T09:08:37.217" v="4227" actId="1076"/>
          <ac:spMkLst>
            <pc:docMk/>
            <pc:sldMk cId="3690739038" sldId="277"/>
            <ac:spMk id="2" creationId="{0CAC6552-E518-1ECD-57A3-30BD30F26AF4}"/>
          </ac:spMkLst>
        </pc:spChg>
        <pc:spChg chg="add del mod">
          <ac:chgData name="이창대" userId="942d2bc4-f0a7-4456-b0f0-7f04b9e1bcb6" providerId="ADAL" clId="{F383821F-0F5F-4014-99D6-3272E3BD2BE7}" dt="2022-11-21T09:07:59.619" v="4194" actId="478"/>
          <ac:spMkLst>
            <pc:docMk/>
            <pc:sldMk cId="3690739038" sldId="277"/>
            <ac:spMk id="4" creationId="{A15D2652-E132-CCB7-B8BA-164D53987202}"/>
          </ac:spMkLst>
        </pc:spChg>
        <pc:spChg chg="add del">
          <ac:chgData name="이창대" userId="942d2bc4-f0a7-4456-b0f0-7f04b9e1bcb6" providerId="ADAL" clId="{F383821F-0F5F-4014-99D6-3272E3BD2BE7}" dt="2022-11-21T09:07:55.973" v="4193" actId="478"/>
          <ac:spMkLst>
            <pc:docMk/>
            <pc:sldMk cId="3690739038" sldId="277"/>
            <ac:spMk id="7" creationId="{19C45B90-1BA8-BEF9-658F-3978CE5CB7F9}"/>
          </ac:spMkLst>
        </pc:spChg>
        <pc:spChg chg="add mod">
          <ac:chgData name="이창대" userId="942d2bc4-f0a7-4456-b0f0-7f04b9e1bcb6" providerId="ADAL" clId="{F383821F-0F5F-4014-99D6-3272E3BD2BE7}" dt="2022-11-21T09:08:37.217" v="4227" actId="1076"/>
          <ac:spMkLst>
            <pc:docMk/>
            <pc:sldMk cId="3690739038" sldId="277"/>
            <ac:spMk id="11" creationId="{661E8D0B-10A4-2AF9-223A-270EB11DDB77}"/>
          </ac:spMkLst>
        </pc:spChg>
        <pc:spChg chg="add mod">
          <ac:chgData name="이창대" userId="942d2bc4-f0a7-4456-b0f0-7f04b9e1bcb6" providerId="ADAL" clId="{F383821F-0F5F-4014-99D6-3272E3BD2BE7}" dt="2022-11-21T09:11:35.639" v="4584"/>
          <ac:spMkLst>
            <pc:docMk/>
            <pc:sldMk cId="3690739038" sldId="277"/>
            <ac:spMk id="12" creationId="{44DC15E6-7F49-B98F-11CB-ECB88A90409C}"/>
          </ac:spMkLst>
        </pc:spChg>
        <pc:picChg chg="del">
          <ac:chgData name="이창대" userId="942d2bc4-f0a7-4456-b0f0-7f04b9e1bcb6" providerId="ADAL" clId="{F383821F-0F5F-4014-99D6-3272E3BD2BE7}" dt="2022-11-21T09:02:54.945" v="4077" actId="478"/>
          <ac:picMkLst>
            <pc:docMk/>
            <pc:sldMk cId="3690739038" sldId="277"/>
            <ac:picMk id="5" creationId="{03815495-505D-F595-A0B4-B3B646852CB5}"/>
          </ac:picMkLst>
        </pc:picChg>
        <pc:picChg chg="add del mod">
          <ac:chgData name="이창대" userId="942d2bc4-f0a7-4456-b0f0-7f04b9e1bcb6" providerId="ADAL" clId="{F383821F-0F5F-4014-99D6-3272E3BD2BE7}" dt="2022-11-21T09:07:51.797" v="4191" actId="21"/>
          <ac:picMkLst>
            <pc:docMk/>
            <pc:sldMk cId="3690739038" sldId="277"/>
            <ac:picMk id="5" creationId="{15CBE0BD-A305-D2D7-E74C-BFFF49BDB7AB}"/>
          </ac:picMkLst>
        </pc:picChg>
        <pc:picChg chg="del">
          <ac:chgData name="이창대" userId="942d2bc4-f0a7-4456-b0f0-7f04b9e1bcb6" providerId="ADAL" clId="{F383821F-0F5F-4014-99D6-3272E3BD2BE7}" dt="2022-11-21T09:02:54.287" v="4076" actId="478"/>
          <ac:picMkLst>
            <pc:docMk/>
            <pc:sldMk cId="3690739038" sldId="277"/>
            <ac:picMk id="6" creationId="{0DE601BE-E2A9-B439-DEAA-D3705710B546}"/>
          </ac:picMkLst>
        </pc:picChg>
        <pc:picChg chg="add del mod">
          <ac:chgData name="이창대" userId="942d2bc4-f0a7-4456-b0f0-7f04b9e1bcb6" providerId="ADAL" clId="{F383821F-0F5F-4014-99D6-3272E3BD2BE7}" dt="2022-11-21T09:07:39.671" v="4185"/>
          <ac:picMkLst>
            <pc:docMk/>
            <pc:sldMk cId="3690739038" sldId="277"/>
            <ac:picMk id="6" creationId="{383D5E3B-BB35-5961-5FEF-93E025312FBB}"/>
          </ac:picMkLst>
        </pc:picChg>
        <pc:picChg chg="add mod">
          <ac:chgData name="이창대" userId="942d2bc4-f0a7-4456-b0f0-7f04b9e1bcb6" providerId="ADAL" clId="{F383821F-0F5F-4014-99D6-3272E3BD2BE7}" dt="2022-11-21T09:08:37.217" v="4227" actId="1076"/>
          <ac:picMkLst>
            <pc:docMk/>
            <pc:sldMk cId="3690739038" sldId="277"/>
            <ac:picMk id="8" creationId="{35F42629-1B7E-3FE2-0D29-087D355D3830}"/>
          </ac:picMkLst>
        </pc:picChg>
        <pc:picChg chg="add del mod modCrop">
          <ac:chgData name="이창대" userId="942d2bc4-f0a7-4456-b0f0-7f04b9e1bcb6" providerId="ADAL" clId="{F383821F-0F5F-4014-99D6-3272E3BD2BE7}" dt="2022-11-21T09:07:52.762" v="4192" actId="478"/>
          <ac:picMkLst>
            <pc:docMk/>
            <pc:sldMk cId="3690739038" sldId="277"/>
            <ac:picMk id="9" creationId="{3F94AF3B-F867-BC73-A3A8-E9967EC3862D}"/>
          </ac:picMkLst>
        </pc:picChg>
        <pc:picChg chg="add del mod">
          <ac:chgData name="이창대" userId="942d2bc4-f0a7-4456-b0f0-7f04b9e1bcb6" providerId="ADAL" clId="{F383821F-0F5F-4014-99D6-3272E3BD2BE7}" dt="2022-11-21T09:08:12.880" v="4201"/>
          <ac:picMkLst>
            <pc:docMk/>
            <pc:sldMk cId="3690739038" sldId="277"/>
            <ac:picMk id="10" creationId="{FC446DE4-430B-1176-BC83-92B19F8A8C74}"/>
          </ac:picMkLst>
        </pc:picChg>
        <pc:cxnChg chg="mod">
          <ac:chgData name="이창대" userId="942d2bc4-f0a7-4456-b0f0-7f04b9e1bcb6" providerId="ADAL" clId="{F383821F-0F5F-4014-99D6-3272E3BD2BE7}" dt="2022-11-21T09:08:37.217" v="4227" actId="1076"/>
          <ac:cxnSpMkLst>
            <pc:docMk/>
            <pc:sldMk cId="3690739038" sldId="277"/>
            <ac:cxnSpMk id="3" creationId="{46091DBB-39DB-923E-7877-0CD79492B65F}"/>
          </ac:cxnSpMkLst>
        </pc:cxnChg>
      </pc:sldChg>
      <pc:sldChg chg="addSp delSp modSp add mod">
        <pc:chgData name="이창대" userId="942d2bc4-f0a7-4456-b0f0-7f04b9e1bcb6" providerId="ADAL" clId="{F383821F-0F5F-4014-99D6-3272E3BD2BE7}" dt="2022-11-21T09:04:05.094" v="4113" actId="1076"/>
        <pc:sldMkLst>
          <pc:docMk/>
          <pc:sldMk cId="1499937652" sldId="278"/>
        </pc:sldMkLst>
        <pc:picChg chg="add del mod">
          <ac:chgData name="이창대" userId="942d2bc4-f0a7-4456-b0f0-7f04b9e1bcb6" providerId="ADAL" clId="{F383821F-0F5F-4014-99D6-3272E3BD2BE7}" dt="2022-11-21T09:04:05.094" v="4113" actId="1076"/>
          <ac:picMkLst>
            <pc:docMk/>
            <pc:sldMk cId="1499937652" sldId="278"/>
            <ac:picMk id="5" creationId="{03815495-505D-F595-A0B4-B3B646852CB5}"/>
          </ac:picMkLst>
        </pc:picChg>
        <pc:picChg chg="del">
          <ac:chgData name="이창대" userId="942d2bc4-f0a7-4456-b0f0-7f04b9e1bcb6" providerId="ADAL" clId="{F383821F-0F5F-4014-99D6-3272E3BD2BE7}" dt="2022-11-21T09:03:58.029" v="4110" actId="478"/>
          <ac:picMkLst>
            <pc:docMk/>
            <pc:sldMk cId="1499937652" sldId="278"/>
            <ac:picMk id="6" creationId="{0DE601BE-E2A9-B439-DEAA-D3705710B546}"/>
          </ac:picMkLst>
        </pc:picChg>
      </pc:sldChg>
      <pc:sldChg chg="addSp delSp modSp add mod">
        <pc:chgData name="이창대" userId="942d2bc4-f0a7-4456-b0f0-7f04b9e1bcb6" providerId="ADAL" clId="{F383821F-0F5F-4014-99D6-3272E3BD2BE7}" dt="2022-11-21T09:08:16.620" v="4203" actId="1076"/>
        <pc:sldMkLst>
          <pc:docMk/>
          <pc:sldMk cId="3424154699" sldId="279"/>
        </pc:sldMkLst>
        <pc:spChg chg="mod">
          <ac:chgData name="이창대" userId="942d2bc4-f0a7-4456-b0f0-7f04b9e1bcb6" providerId="ADAL" clId="{F383821F-0F5F-4014-99D6-3272E3BD2BE7}" dt="2022-11-21T09:08:16.620" v="4203" actId="1076"/>
          <ac:spMkLst>
            <pc:docMk/>
            <pc:sldMk cId="3424154699" sldId="279"/>
            <ac:spMk id="4" creationId="{A15D2652-E132-CCB7-B8BA-164D53987202}"/>
          </ac:spMkLst>
        </pc:spChg>
        <pc:spChg chg="add mod">
          <ac:chgData name="이창대" userId="942d2bc4-f0a7-4456-b0f0-7f04b9e1bcb6" providerId="ADAL" clId="{F383821F-0F5F-4014-99D6-3272E3BD2BE7}" dt="2022-11-21T09:08:10.499" v="4199" actId="571"/>
          <ac:spMkLst>
            <pc:docMk/>
            <pc:sldMk cId="3424154699" sldId="279"/>
            <ac:spMk id="6" creationId="{5B699475-B179-5D54-E140-AF7B90DF5BBC}"/>
          </ac:spMkLst>
        </pc:spChg>
        <pc:picChg chg="del mod">
          <ac:chgData name="이창대" userId="942d2bc4-f0a7-4456-b0f0-7f04b9e1bcb6" providerId="ADAL" clId="{F383821F-0F5F-4014-99D6-3272E3BD2BE7}" dt="2022-11-21T09:07:48.965" v="4190" actId="478"/>
          <ac:picMkLst>
            <pc:docMk/>
            <pc:sldMk cId="3424154699" sldId="279"/>
            <ac:picMk id="5" creationId="{15CBE0BD-A305-D2D7-E74C-BFFF49BDB7AB}"/>
          </ac:picMkLst>
        </pc:picChg>
      </pc:sldChg>
      <pc:sldChg chg="addSp delSp modSp add mod ord">
        <pc:chgData name="이창대" userId="942d2bc4-f0a7-4456-b0f0-7f04b9e1bcb6" providerId="ADAL" clId="{F383821F-0F5F-4014-99D6-3272E3BD2BE7}" dt="2022-11-30T08:37:03.182" v="5077"/>
        <pc:sldMkLst>
          <pc:docMk/>
          <pc:sldMk cId="1953901211" sldId="280"/>
        </pc:sldMkLst>
        <pc:spChg chg="add del mod">
          <ac:chgData name="이창대" userId="942d2bc4-f0a7-4456-b0f0-7f04b9e1bcb6" providerId="ADAL" clId="{F383821F-0F5F-4014-99D6-3272E3BD2BE7}" dt="2022-11-30T08:34:47.314" v="5017" actId="14100"/>
          <ac:spMkLst>
            <pc:docMk/>
            <pc:sldMk cId="1953901211" sldId="280"/>
            <ac:spMk id="5" creationId="{F961F902-A883-AB21-A94A-ED669EBB1699}"/>
          </ac:spMkLst>
        </pc:spChg>
        <pc:spChg chg="del mod">
          <ac:chgData name="이창대" userId="942d2bc4-f0a7-4456-b0f0-7f04b9e1bcb6" providerId="ADAL" clId="{F383821F-0F5F-4014-99D6-3272E3BD2BE7}" dt="2022-11-30T08:31:09.910" v="4599" actId="478"/>
          <ac:spMkLst>
            <pc:docMk/>
            <pc:sldMk cId="1953901211" sldId="280"/>
            <ac:spMk id="10" creationId="{A599B073-B0B6-6BFF-DA91-628C9F0C4D13}"/>
          </ac:spMkLst>
        </pc:spChg>
        <pc:spChg chg="del mod">
          <ac:chgData name="이창대" userId="942d2bc4-f0a7-4456-b0f0-7f04b9e1bcb6" providerId="ADAL" clId="{F383821F-0F5F-4014-99D6-3272E3BD2BE7}" dt="2022-11-30T08:31:21.367" v="4603" actId="478"/>
          <ac:spMkLst>
            <pc:docMk/>
            <pc:sldMk cId="1953901211" sldId="280"/>
            <ac:spMk id="11" creationId="{C43AEFD0-FE7E-EC9F-6192-C7A42A4A2027}"/>
          </ac:spMkLst>
        </pc:spChg>
        <pc:spChg chg="mod">
          <ac:chgData name="이창대" userId="942d2bc4-f0a7-4456-b0f0-7f04b9e1bcb6" providerId="ADAL" clId="{F383821F-0F5F-4014-99D6-3272E3BD2BE7}" dt="2022-11-30T08:31:27.523" v="4607" actId="1076"/>
          <ac:spMkLst>
            <pc:docMk/>
            <pc:sldMk cId="1953901211" sldId="280"/>
            <ac:spMk id="12" creationId="{93D1096D-FC1C-E71D-9B3A-324A6117461B}"/>
          </ac:spMkLst>
        </pc:spChg>
        <pc:spChg chg="mod">
          <ac:chgData name="이창대" userId="942d2bc4-f0a7-4456-b0f0-7f04b9e1bcb6" providerId="ADAL" clId="{F383821F-0F5F-4014-99D6-3272E3BD2BE7}" dt="2022-11-30T08:31:27.523" v="4607" actId="1076"/>
          <ac:spMkLst>
            <pc:docMk/>
            <pc:sldMk cId="1953901211" sldId="280"/>
            <ac:spMk id="13" creationId="{8C4A036E-3814-97AB-D0D5-06888E679E5B}"/>
          </ac:spMkLst>
        </pc:spChg>
        <pc:spChg chg="mod">
          <ac:chgData name="이창대" userId="942d2bc4-f0a7-4456-b0f0-7f04b9e1bcb6" providerId="ADAL" clId="{F383821F-0F5F-4014-99D6-3272E3BD2BE7}" dt="2022-11-30T08:31:27.523" v="4607" actId="1076"/>
          <ac:spMkLst>
            <pc:docMk/>
            <pc:sldMk cId="1953901211" sldId="280"/>
            <ac:spMk id="14" creationId="{27347B3D-19D1-A000-E497-22BCC5E6AC95}"/>
          </ac:spMkLst>
        </pc:spChg>
        <pc:spChg chg="add del mod">
          <ac:chgData name="이창대" userId="942d2bc4-f0a7-4456-b0f0-7f04b9e1bcb6" providerId="ADAL" clId="{F383821F-0F5F-4014-99D6-3272E3BD2BE7}" dt="2022-11-30T08:33:43.406" v="4798" actId="478"/>
          <ac:spMkLst>
            <pc:docMk/>
            <pc:sldMk cId="1953901211" sldId="280"/>
            <ac:spMk id="15" creationId="{A06BFFE3-2173-2F97-11E0-4042E7742040}"/>
          </ac:spMkLst>
        </pc:spChg>
        <pc:grpChg chg="add mod">
          <ac:chgData name="이창대" userId="942d2bc4-f0a7-4456-b0f0-7f04b9e1bcb6" providerId="ADAL" clId="{F383821F-0F5F-4014-99D6-3272E3BD2BE7}" dt="2022-11-30T08:31:27.523" v="4607" actId="1076"/>
          <ac:grpSpMkLst>
            <pc:docMk/>
            <pc:sldMk cId="1953901211" sldId="280"/>
            <ac:grpSpMk id="4" creationId="{34F2A76A-B31D-5C20-3D82-C25EF2486A2E}"/>
          </ac:grpSpMkLst>
        </pc:grpChg>
        <pc:graphicFrameChg chg="del mod">
          <ac:chgData name="이창대" userId="942d2bc4-f0a7-4456-b0f0-7f04b9e1bcb6" providerId="ADAL" clId="{F383821F-0F5F-4014-99D6-3272E3BD2BE7}" dt="2022-11-30T08:31:18.971" v="4601" actId="478"/>
          <ac:graphicFrameMkLst>
            <pc:docMk/>
            <pc:sldMk cId="1953901211" sldId="280"/>
            <ac:graphicFrameMk id="6" creationId="{B9521D4F-58E6-D26E-C271-78EBB9BEAA05}"/>
          </ac:graphicFrameMkLst>
        </pc:graphicFrameChg>
        <pc:picChg chg="mod">
          <ac:chgData name="이창대" userId="942d2bc4-f0a7-4456-b0f0-7f04b9e1bcb6" providerId="ADAL" clId="{F383821F-0F5F-4014-99D6-3272E3BD2BE7}" dt="2022-11-30T08:31:27.523" v="4607" actId="1076"/>
          <ac:picMkLst>
            <pc:docMk/>
            <pc:sldMk cId="1953901211" sldId="280"/>
            <ac:picMk id="7" creationId="{75B76E30-0610-A90B-B109-16E297F095CB}"/>
          </ac:picMkLst>
        </pc:picChg>
        <pc:picChg chg="mod">
          <ac:chgData name="이창대" userId="942d2bc4-f0a7-4456-b0f0-7f04b9e1bcb6" providerId="ADAL" clId="{F383821F-0F5F-4014-99D6-3272E3BD2BE7}" dt="2022-11-30T08:31:27.523" v="4607" actId="1076"/>
          <ac:picMkLst>
            <pc:docMk/>
            <pc:sldMk cId="1953901211" sldId="280"/>
            <ac:picMk id="8" creationId="{FA75D9AE-570B-610E-4713-E9F91E6AFDF8}"/>
          </ac:picMkLst>
        </pc:picChg>
        <pc:picChg chg="mod">
          <ac:chgData name="이창대" userId="942d2bc4-f0a7-4456-b0f0-7f04b9e1bcb6" providerId="ADAL" clId="{F383821F-0F5F-4014-99D6-3272E3BD2BE7}" dt="2022-11-30T08:31:27.523" v="4607" actId="1076"/>
          <ac:picMkLst>
            <pc:docMk/>
            <pc:sldMk cId="1953901211" sldId="280"/>
            <ac:picMk id="9" creationId="{A9AE8D80-3AA4-C1CC-2EF6-6D8C47C825B3}"/>
          </ac:picMkLst>
        </pc:picChg>
        <pc:picChg chg="del mod">
          <ac:chgData name="이창대" userId="942d2bc4-f0a7-4456-b0f0-7f04b9e1bcb6" providerId="ADAL" clId="{F383821F-0F5F-4014-99D6-3272E3BD2BE7}" dt="2022-11-30T08:31:09.910" v="4599" actId="478"/>
          <ac:picMkLst>
            <pc:docMk/>
            <pc:sldMk cId="1953901211" sldId="280"/>
            <ac:picMk id="4098" creationId="{A6465AC6-D8AB-61AD-F0DD-42B558A0FD16}"/>
          </ac:picMkLst>
        </pc:picChg>
      </pc:sldChg>
      <pc:sldChg chg="addSp delSp modSp new mod">
        <pc:chgData name="이창대" userId="942d2bc4-f0a7-4456-b0f0-7f04b9e1bcb6" providerId="ADAL" clId="{F383821F-0F5F-4014-99D6-3272E3BD2BE7}" dt="2022-12-01T17:24:41.616" v="5646" actId="1076"/>
        <pc:sldMkLst>
          <pc:docMk/>
          <pc:sldMk cId="196992864" sldId="281"/>
        </pc:sldMkLst>
        <pc:spChg chg="del">
          <ac:chgData name="이창대" userId="942d2bc4-f0a7-4456-b0f0-7f04b9e1bcb6" providerId="ADAL" clId="{F383821F-0F5F-4014-99D6-3272E3BD2BE7}" dt="2022-12-01T17:19:43.578" v="5439" actId="478"/>
          <ac:spMkLst>
            <pc:docMk/>
            <pc:sldMk cId="196992864" sldId="281"/>
            <ac:spMk id="2" creationId="{E61835A2-2358-547B-8368-97BCBB7EE5A5}"/>
          </ac:spMkLst>
        </pc:spChg>
        <pc:spChg chg="del">
          <ac:chgData name="이창대" userId="942d2bc4-f0a7-4456-b0f0-7f04b9e1bcb6" providerId="ADAL" clId="{F383821F-0F5F-4014-99D6-3272E3BD2BE7}" dt="2022-12-01T17:19:43.578" v="5439" actId="478"/>
          <ac:spMkLst>
            <pc:docMk/>
            <pc:sldMk cId="196992864" sldId="281"/>
            <ac:spMk id="3" creationId="{AB811026-3DF6-B303-904A-FCFDC5334F9B}"/>
          </ac:spMkLst>
        </pc:spChg>
        <pc:spChg chg="add mod">
          <ac:chgData name="이창대" userId="942d2bc4-f0a7-4456-b0f0-7f04b9e1bcb6" providerId="ADAL" clId="{F383821F-0F5F-4014-99D6-3272E3BD2BE7}" dt="2022-12-01T17:20:26.297" v="5513" actId="1076"/>
          <ac:spMkLst>
            <pc:docMk/>
            <pc:sldMk cId="196992864" sldId="281"/>
            <ac:spMk id="4" creationId="{22BE2A9E-6B29-23D8-D7ED-176C31F9A301}"/>
          </ac:spMkLst>
        </pc:spChg>
        <pc:spChg chg="add mod">
          <ac:chgData name="이창대" userId="942d2bc4-f0a7-4456-b0f0-7f04b9e1bcb6" providerId="ADAL" clId="{F383821F-0F5F-4014-99D6-3272E3BD2BE7}" dt="2022-12-01T17:20:34.034" v="5554"/>
          <ac:spMkLst>
            <pc:docMk/>
            <pc:sldMk cId="196992864" sldId="281"/>
            <ac:spMk id="5" creationId="{8F7AB09D-7AB7-3958-0EF9-D1F490CED37A}"/>
          </ac:spMkLst>
        </pc:spChg>
        <pc:spChg chg="add mod">
          <ac:chgData name="이창대" userId="942d2bc4-f0a7-4456-b0f0-7f04b9e1bcb6" providerId="ADAL" clId="{F383821F-0F5F-4014-99D6-3272E3BD2BE7}" dt="2022-12-01T17:22:05.206" v="5595" actId="20577"/>
          <ac:spMkLst>
            <pc:docMk/>
            <pc:sldMk cId="196992864" sldId="281"/>
            <ac:spMk id="8" creationId="{76373A78-36D9-3741-A01E-EC645D576E90}"/>
          </ac:spMkLst>
        </pc:spChg>
        <pc:spChg chg="add mod">
          <ac:chgData name="이창대" userId="942d2bc4-f0a7-4456-b0f0-7f04b9e1bcb6" providerId="ADAL" clId="{F383821F-0F5F-4014-99D6-3272E3BD2BE7}" dt="2022-12-01T17:23:58.451" v="5644"/>
          <ac:spMkLst>
            <pc:docMk/>
            <pc:sldMk cId="196992864" sldId="281"/>
            <ac:spMk id="9" creationId="{34957958-9731-2B2F-9558-0D33425BDBF6}"/>
          </ac:spMkLst>
        </pc:spChg>
        <pc:picChg chg="add mod">
          <ac:chgData name="이창대" userId="942d2bc4-f0a7-4456-b0f0-7f04b9e1bcb6" providerId="ADAL" clId="{F383821F-0F5F-4014-99D6-3272E3BD2BE7}" dt="2022-12-01T17:21:37.353" v="5556" actId="1076"/>
          <ac:picMkLst>
            <pc:docMk/>
            <pc:sldMk cId="196992864" sldId="281"/>
            <ac:picMk id="7" creationId="{F181A3D1-1BAF-2FAC-7829-59BAC239B134}"/>
          </ac:picMkLst>
        </pc:picChg>
        <pc:picChg chg="add mod">
          <ac:chgData name="이창대" userId="942d2bc4-f0a7-4456-b0f0-7f04b9e1bcb6" providerId="ADAL" clId="{F383821F-0F5F-4014-99D6-3272E3BD2BE7}" dt="2022-12-01T17:24:41.616" v="5646" actId="1076"/>
          <ac:picMkLst>
            <pc:docMk/>
            <pc:sldMk cId="196992864" sldId="281"/>
            <ac:picMk id="11" creationId="{F30F596A-21A4-F757-B041-01517A349D61}"/>
          </ac:picMkLst>
        </pc:picChg>
        <pc:picChg chg="add mod">
          <ac:chgData name="이창대" userId="942d2bc4-f0a7-4456-b0f0-7f04b9e1bcb6" providerId="ADAL" clId="{F383821F-0F5F-4014-99D6-3272E3BD2BE7}" dt="2022-12-01T17:19:44.930" v="5441" actId="1076"/>
          <ac:picMkLst>
            <pc:docMk/>
            <pc:sldMk cId="196992864" sldId="281"/>
            <ac:picMk id="1026" creationId="{96870A07-C551-AEB0-54AA-3A884CAA6856}"/>
          </ac:picMkLst>
        </pc:picChg>
        <pc:picChg chg="add del">
          <ac:chgData name="이창대" userId="942d2bc4-f0a7-4456-b0f0-7f04b9e1bcb6" providerId="ADAL" clId="{F383821F-0F5F-4014-99D6-3272E3BD2BE7}" dt="2022-12-01T17:19:48.422" v="5443" actId="478"/>
          <ac:picMkLst>
            <pc:docMk/>
            <pc:sldMk cId="196992864" sldId="281"/>
            <ac:picMk id="1028" creationId="{B1DE4635-785C-9C3B-D55D-106A549B2BCF}"/>
          </ac:picMkLst>
        </pc:picChg>
        <pc:picChg chg="add mod">
          <ac:chgData name="이창대" userId="942d2bc4-f0a7-4456-b0f0-7f04b9e1bcb6" providerId="ADAL" clId="{F383821F-0F5F-4014-99D6-3272E3BD2BE7}" dt="2022-12-01T17:21:43.615" v="5558" actId="1076"/>
          <ac:picMkLst>
            <pc:docMk/>
            <pc:sldMk cId="196992864" sldId="281"/>
            <ac:picMk id="1030" creationId="{28832012-0236-86EA-A04C-B491C7F0DD9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kstk\OneDrive\&#48148;&#53461;%20&#54868;&#47732;\&#53685;&#54633;%20&#47928;&#49436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kstk\OneDrive\&#48148;&#53461;%20&#54868;&#47732;\&#53685;&#54633;%20&#47928;&#49436;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dlee\OneDrive%20-%20&#50672;&#49464;&#45824;&#54617;&#44368;%20(Yonsei%20University)\&#48148;&#53461;%20&#54868;&#47732;\IoT%20project\changdae\case_7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입장</a:t>
            </a:r>
          </a:p>
        </c:rich>
      </c:tx>
      <c:layout>
        <c:manualLayout>
          <c:xMode val="edge"/>
          <c:yMode val="edge"/>
          <c:x val="0.42204647603611339"/>
          <c:y val="0.11363786463075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1153105861767277E-2"/>
          <c:y val="7.407407407407407E-2"/>
          <c:w val="0.88440244969378823"/>
          <c:h val="0.7931652125822907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Sheet1!$B$37:$B$49</c:f>
              <c:strCache>
                <c:ptCount val="13"/>
                <c:pt idx="0">
                  <c:v>0초</c:v>
                </c:pt>
                <c:pt idx="1">
                  <c:v>1초</c:v>
                </c:pt>
                <c:pt idx="2">
                  <c:v>2초</c:v>
                </c:pt>
                <c:pt idx="3">
                  <c:v>3초</c:v>
                </c:pt>
                <c:pt idx="4">
                  <c:v>4초</c:v>
                </c:pt>
                <c:pt idx="5">
                  <c:v>5초</c:v>
                </c:pt>
                <c:pt idx="6">
                  <c:v>6초</c:v>
                </c:pt>
                <c:pt idx="7">
                  <c:v>7초</c:v>
                </c:pt>
                <c:pt idx="8">
                  <c:v>8초</c:v>
                </c:pt>
                <c:pt idx="9">
                  <c:v>9초</c:v>
                </c:pt>
                <c:pt idx="10">
                  <c:v>10초</c:v>
                </c:pt>
                <c:pt idx="11">
                  <c:v>11초</c:v>
                </c:pt>
                <c:pt idx="12">
                  <c:v>12초</c:v>
                </c:pt>
              </c:strCache>
            </c:strRef>
          </c:cat>
          <c:val>
            <c:numRef>
              <c:f>Sheet1!$C$37:$C$49</c:f>
              <c:numCache>
                <c:formatCode>General</c:formatCode>
                <c:ptCount val="13"/>
                <c:pt idx="0">
                  <c:v>340</c:v>
                </c:pt>
                <c:pt idx="1">
                  <c:v>340</c:v>
                </c:pt>
                <c:pt idx="2">
                  <c:v>310</c:v>
                </c:pt>
                <c:pt idx="3">
                  <c:v>280</c:v>
                </c:pt>
                <c:pt idx="4">
                  <c:v>250</c:v>
                </c:pt>
                <c:pt idx="5">
                  <c:v>220</c:v>
                </c:pt>
                <c:pt idx="6">
                  <c:v>190</c:v>
                </c:pt>
                <c:pt idx="7">
                  <c:v>160</c:v>
                </c:pt>
                <c:pt idx="8">
                  <c:v>130</c:v>
                </c:pt>
                <c:pt idx="9">
                  <c:v>100</c:v>
                </c:pt>
                <c:pt idx="10">
                  <c:v>70</c:v>
                </c:pt>
                <c:pt idx="11">
                  <c:v>340</c:v>
                </c:pt>
                <c:pt idx="12">
                  <c:v>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D7-4F1C-B5C6-386F416D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9923711"/>
        <c:axId val="389911231"/>
      </c:lineChart>
      <c:catAx>
        <c:axId val="389923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9911231"/>
        <c:crosses val="autoZero"/>
        <c:auto val="1"/>
        <c:lblAlgn val="ctr"/>
        <c:lblOffset val="100"/>
        <c:noMultiLvlLbl val="0"/>
      </c:catAx>
      <c:valAx>
        <c:axId val="38991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9923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퇴장</a:t>
            </a:r>
          </a:p>
        </c:rich>
      </c:tx>
      <c:layout>
        <c:manualLayout>
          <c:xMode val="edge"/>
          <c:yMode val="edge"/>
          <c:x val="0.44620637323874168"/>
          <c:y val="8.65812301948631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093371880959073"/>
          <c:y val="5.5284319498321799E-2"/>
          <c:w val="0.8867501358605846"/>
          <c:h val="0.82137072448931836"/>
        </c:manualLayout>
      </c:layout>
      <c:lineChart>
        <c:grouping val="standard"/>
        <c:varyColors val="0"/>
        <c:ser>
          <c:idx val="2"/>
          <c:order val="0"/>
          <c:tx>
            <c:strRef>
              <c:f>Sheet1!$C$17:$C$29</c:f>
              <c:strCache>
                <c:ptCount val="13"/>
                <c:pt idx="0">
                  <c:v>340</c:v>
                </c:pt>
                <c:pt idx="1">
                  <c:v>340</c:v>
                </c:pt>
                <c:pt idx="2">
                  <c:v>70</c:v>
                </c:pt>
                <c:pt idx="3">
                  <c:v>100</c:v>
                </c:pt>
                <c:pt idx="4">
                  <c:v>130</c:v>
                </c:pt>
                <c:pt idx="5">
                  <c:v>160</c:v>
                </c:pt>
                <c:pt idx="6">
                  <c:v>190</c:v>
                </c:pt>
                <c:pt idx="7">
                  <c:v>220</c:v>
                </c:pt>
                <c:pt idx="8">
                  <c:v>250</c:v>
                </c:pt>
                <c:pt idx="9">
                  <c:v>280</c:v>
                </c:pt>
                <c:pt idx="10">
                  <c:v>310</c:v>
                </c:pt>
                <c:pt idx="11">
                  <c:v>340</c:v>
                </c:pt>
                <c:pt idx="12">
                  <c:v>340</c:v>
                </c:pt>
              </c:strCache>
            </c:strRef>
          </c:tx>
          <c:marker>
            <c:symbol val="none"/>
          </c:marker>
          <c:cat>
            <c:strRef>
              <c:f>Sheet1!$B$17:$B$29</c:f>
              <c:strCache>
                <c:ptCount val="13"/>
                <c:pt idx="0">
                  <c:v>0초</c:v>
                </c:pt>
                <c:pt idx="1">
                  <c:v>1초</c:v>
                </c:pt>
                <c:pt idx="2">
                  <c:v>2초</c:v>
                </c:pt>
                <c:pt idx="3">
                  <c:v>3초</c:v>
                </c:pt>
                <c:pt idx="4">
                  <c:v>4초</c:v>
                </c:pt>
                <c:pt idx="5">
                  <c:v>5초</c:v>
                </c:pt>
                <c:pt idx="6">
                  <c:v>6초</c:v>
                </c:pt>
                <c:pt idx="7">
                  <c:v>7초</c:v>
                </c:pt>
                <c:pt idx="8">
                  <c:v>8초</c:v>
                </c:pt>
                <c:pt idx="9">
                  <c:v>9초</c:v>
                </c:pt>
                <c:pt idx="10">
                  <c:v>10초</c:v>
                </c:pt>
                <c:pt idx="11">
                  <c:v>11초</c:v>
                </c:pt>
                <c:pt idx="12">
                  <c:v>12초</c:v>
                </c:pt>
              </c:strCache>
            </c:strRef>
          </c:cat>
          <c:val>
            <c:numRef>
              <c:f>Sheet1!$C$17:$C$29</c:f>
              <c:numCache>
                <c:formatCode>General</c:formatCode>
                <c:ptCount val="13"/>
                <c:pt idx="0">
                  <c:v>340</c:v>
                </c:pt>
                <c:pt idx="1">
                  <c:v>340</c:v>
                </c:pt>
                <c:pt idx="2">
                  <c:v>70</c:v>
                </c:pt>
                <c:pt idx="3">
                  <c:v>100</c:v>
                </c:pt>
                <c:pt idx="4">
                  <c:v>130</c:v>
                </c:pt>
                <c:pt idx="5">
                  <c:v>160</c:v>
                </c:pt>
                <c:pt idx="6">
                  <c:v>190</c:v>
                </c:pt>
                <c:pt idx="7">
                  <c:v>220</c:v>
                </c:pt>
                <c:pt idx="8">
                  <c:v>250</c:v>
                </c:pt>
                <c:pt idx="9">
                  <c:v>280</c:v>
                </c:pt>
                <c:pt idx="10">
                  <c:v>310</c:v>
                </c:pt>
                <c:pt idx="11">
                  <c:v>340</c:v>
                </c:pt>
                <c:pt idx="12">
                  <c:v>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DC-469A-B26D-85983BF6948B}"/>
            </c:ext>
          </c:extLst>
        </c:ser>
        <c:ser>
          <c:idx val="3"/>
          <c:order val="1"/>
          <c:tx>
            <c:strRef>
              <c:f>Sheet1!$C$17:$C$29</c:f>
              <c:strCache>
                <c:ptCount val="13"/>
                <c:pt idx="0">
                  <c:v>340</c:v>
                </c:pt>
                <c:pt idx="1">
                  <c:v>340</c:v>
                </c:pt>
                <c:pt idx="2">
                  <c:v>70</c:v>
                </c:pt>
                <c:pt idx="3">
                  <c:v>100</c:v>
                </c:pt>
                <c:pt idx="4">
                  <c:v>130</c:v>
                </c:pt>
                <c:pt idx="5">
                  <c:v>160</c:v>
                </c:pt>
                <c:pt idx="6">
                  <c:v>190</c:v>
                </c:pt>
                <c:pt idx="7">
                  <c:v>220</c:v>
                </c:pt>
                <c:pt idx="8">
                  <c:v>250</c:v>
                </c:pt>
                <c:pt idx="9">
                  <c:v>280</c:v>
                </c:pt>
                <c:pt idx="10">
                  <c:v>310</c:v>
                </c:pt>
                <c:pt idx="11">
                  <c:v>340</c:v>
                </c:pt>
                <c:pt idx="12">
                  <c:v>340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Sheet1!$B$17:$B$29</c:f>
              <c:strCache>
                <c:ptCount val="13"/>
                <c:pt idx="0">
                  <c:v>0초</c:v>
                </c:pt>
                <c:pt idx="1">
                  <c:v>1초</c:v>
                </c:pt>
                <c:pt idx="2">
                  <c:v>2초</c:v>
                </c:pt>
                <c:pt idx="3">
                  <c:v>3초</c:v>
                </c:pt>
                <c:pt idx="4">
                  <c:v>4초</c:v>
                </c:pt>
                <c:pt idx="5">
                  <c:v>5초</c:v>
                </c:pt>
                <c:pt idx="6">
                  <c:v>6초</c:v>
                </c:pt>
                <c:pt idx="7">
                  <c:v>7초</c:v>
                </c:pt>
                <c:pt idx="8">
                  <c:v>8초</c:v>
                </c:pt>
                <c:pt idx="9">
                  <c:v>9초</c:v>
                </c:pt>
                <c:pt idx="10">
                  <c:v>10초</c:v>
                </c:pt>
                <c:pt idx="11">
                  <c:v>11초</c:v>
                </c:pt>
                <c:pt idx="12">
                  <c:v>12초</c:v>
                </c:pt>
              </c:strCache>
            </c:strRef>
          </c:cat>
          <c:val>
            <c:numRef>
              <c:f>Sheet1!$C$17:$C$29</c:f>
              <c:numCache>
                <c:formatCode>General</c:formatCode>
                <c:ptCount val="13"/>
                <c:pt idx="0">
                  <c:v>340</c:v>
                </c:pt>
                <c:pt idx="1">
                  <c:v>340</c:v>
                </c:pt>
                <c:pt idx="2">
                  <c:v>70</c:v>
                </c:pt>
                <c:pt idx="3">
                  <c:v>100</c:v>
                </c:pt>
                <c:pt idx="4">
                  <c:v>130</c:v>
                </c:pt>
                <c:pt idx="5">
                  <c:v>160</c:v>
                </c:pt>
                <c:pt idx="6">
                  <c:v>190</c:v>
                </c:pt>
                <c:pt idx="7">
                  <c:v>220</c:v>
                </c:pt>
                <c:pt idx="8">
                  <c:v>250</c:v>
                </c:pt>
                <c:pt idx="9">
                  <c:v>280</c:v>
                </c:pt>
                <c:pt idx="10">
                  <c:v>310</c:v>
                </c:pt>
                <c:pt idx="11">
                  <c:v>340</c:v>
                </c:pt>
                <c:pt idx="12">
                  <c:v>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C-469A-B26D-85983BF6948B}"/>
            </c:ext>
          </c:extLst>
        </c:ser>
        <c:ser>
          <c:idx val="1"/>
          <c:order val="2"/>
          <c:tx>
            <c:strRef>
              <c:f>Sheet1!$C$17:$C$29</c:f>
              <c:strCache>
                <c:ptCount val="13"/>
                <c:pt idx="0">
                  <c:v>340</c:v>
                </c:pt>
                <c:pt idx="1">
                  <c:v>340</c:v>
                </c:pt>
                <c:pt idx="2">
                  <c:v>70</c:v>
                </c:pt>
                <c:pt idx="3">
                  <c:v>100</c:v>
                </c:pt>
                <c:pt idx="4">
                  <c:v>130</c:v>
                </c:pt>
                <c:pt idx="5">
                  <c:v>160</c:v>
                </c:pt>
                <c:pt idx="6">
                  <c:v>190</c:v>
                </c:pt>
                <c:pt idx="7">
                  <c:v>220</c:v>
                </c:pt>
                <c:pt idx="8">
                  <c:v>250</c:v>
                </c:pt>
                <c:pt idx="9">
                  <c:v>280</c:v>
                </c:pt>
                <c:pt idx="10">
                  <c:v>310</c:v>
                </c:pt>
                <c:pt idx="11">
                  <c:v>340</c:v>
                </c:pt>
                <c:pt idx="12">
                  <c:v>340</c:v>
                </c:pt>
              </c:strCache>
            </c:strRef>
          </c:tx>
          <c:marker>
            <c:symbol val="none"/>
          </c:marker>
          <c:cat>
            <c:strRef>
              <c:f>Sheet1!$B$17:$B$29</c:f>
              <c:strCache>
                <c:ptCount val="13"/>
                <c:pt idx="0">
                  <c:v>0초</c:v>
                </c:pt>
                <c:pt idx="1">
                  <c:v>1초</c:v>
                </c:pt>
                <c:pt idx="2">
                  <c:v>2초</c:v>
                </c:pt>
                <c:pt idx="3">
                  <c:v>3초</c:v>
                </c:pt>
                <c:pt idx="4">
                  <c:v>4초</c:v>
                </c:pt>
                <c:pt idx="5">
                  <c:v>5초</c:v>
                </c:pt>
                <c:pt idx="6">
                  <c:v>6초</c:v>
                </c:pt>
                <c:pt idx="7">
                  <c:v>7초</c:v>
                </c:pt>
                <c:pt idx="8">
                  <c:v>8초</c:v>
                </c:pt>
                <c:pt idx="9">
                  <c:v>9초</c:v>
                </c:pt>
                <c:pt idx="10">
                  <c:v>10초</c:v>
                </c:pt>
                <c:pt idx="11">
                  <c:v>11초</c:v>
                </c:pt>
                <c:pt idx="12">
                  <c:v>12초</c:v>
                </c:pt>
              </c:strCache>
            </c:strRef>
          </c:cat>
          <c:val>
            <c:numRef>
              <c:f>Sheet1!$C$17:$C$29</c:f>
              <c:numCache>
                <c:formatCode>General</c:formatCode>
                <c:ptCount val="13"/>
                <c:pt idx="0">
                  <c:v>340</c:v>
                </c:pt>
                <c:pt idx="1">
                  <c:v>340</c:v>
                </c:pt>
                <c:pt idx="2">
                  <c:v>70</c:v>
                </c:pt>
                <c:pt idx="3">
                  <c:v>100</c:v>
                </c:pt>
                <c:pt idx="4">
                  <c:v>130</c:v>
                </c:pt>
                <c:pt idx="5">
                  <c:v>160</c:v>
                </c:pt>
                <c:pt idx="6">
                  <c:v>190</c:v>
                </c:pt>
                <c:pt idx="7">
                  <c:v>220</c:v>
                </c:pt>
                <c:pt idx="8">
                  <c:v>250</c:v>
                </c:pt>
                <c:pt idx="9">
                  <c:v>280</c:v>
                </c:pt>
                <c:pt idx="10">
                  <c:v>310</c:v>
                </c:pt>
                <c:pt idx="11">
                  <c:v>340</c:v>
                </c:pt>
                <c:pt idx="12">
                  <c:v>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DC-469A-B26D-85983BF6948B}"/>
            </c:ext>
          </c:extLst>
        </c:ser>
        <c:ser>
          <c:idx val="0"/>
          <c:order val="3"/>
          <c:tx>
            <c:strRef>
              <c:f>Sheet1!$C$17:$C$29</c:f>
              <c:strCache>
                <c:ptCount val="13"/>
                <c:pt idx="0">
                  <c:v>340</c:v>
                </c:pt>
                <c:pt idx="1">
                  <c:v>340</c:v>
                </c:pt>
                <c:pt idx="2">
                  <c:v>70</c:v>
                </c:pt>
                <c:pt idx="3">
                  <c:v>100</c:v>
                </c:pt>
                <c:pt idx="4">
                  <c:v>130</c:v>
                </c:pt>
                <c:pt idx="5">
                  <c:v>160</c:v>
                </c:pt>
                <c:pt idx="6">
                  <c:v>190</c:v>
                </c:pt>
                <c:pt idx="7">
                  <c:v>220</c:v>
                </c:pt>
                <c:pt idx="8">
                  <c:v>250</c:v>
                </c:pt>
                <c:pt idx="9">
                  <c:v>280</c:v>
                </c:pt>
                <c:pt idx="10">
                  <c:v>310</c:v>
                </c:pt>
                <c:pt idx="11">
                  <c:v>340</c:v>
                </c:pt>
                <c:pt idx="12">
                  <c:v>340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Sheet1!$B$17:$B$29</c:f>
              <c:strCache>
                <c:ptCount val="13"/>
                <c:pt idx="0">
                  <c:v>0초</c:v>
                </c:pt>
                <c:pt idx="1">
                  <c:v>1초</c:v>
                </c:pt>
                <c:pt idx="2">
                  <c:v>2초</c:v>
                </c:pt>
                <c:pt idx="3">
                  <c:v>3초</c:v>
                </c:pt>
                <c:pt idx="4">
                  <c:v>4초</c:v>
                </c:pt>
                <c:pt idx="5">
                  <c:v>5초</c:v>
                </c:pt>
                <c:pt idx="6">
                  <c:v>6초</c:v>
                </c:pt>
                <c:pt idx="7">
                  <c:v>7초</c:v>
                </c:pt>
                <c:pt idx="8">
                  <c:v>8초</c:v>
                </c:pt>
                <c:pt idx="9">
                  <c:v>9초</c:v>
                </c:pt>
                <c:pt idx="10">
                  <c:v>10초</c:v>
                </c:pt>
                <c:pt idx="11">
                  <c:v>11초</c:v>
                </c:pt>
                <c:pt idx="12">
                  <c:v>12초</c:v>
                </c:pt>
              </c:strCache>
            </c:strRef>
          </c:cat>
          <c:val>
            <c:numRef>
              <c:f>Sheet1!$C$17:$C$29</c:f>
              <c:numCache>
                <c:formatCode>General</c:formatCode>
                <c:ptCount val="13"/>
                <c:pt idx="0">
                  <c:v>340</c:v>
                </c:pt>
                <c:pt idx="1">
                  <c:v>340</c:v>
                </c:pt>
                <c:pt idx="2">
                  <c:v>70</c:v>
                </c:pt>
                <c:pt idx="3">
                  <c:v>100</c:v>
                </c:pt>
                <c:pt idx="4">
                  <c:v>130</c:v>
                </c:pt>
                <c:pt idx="5">
                  <c:v>160</c:v>
                </c:pt>
                <c:pt idx="6">
                  <c:v>190</c:v>
                </c:pt>
                <c:pt idx="7">
                  <c:v>220</c:v>
                </c:pt>
                <c:pt idx="8">
                  <c:v>250</c:v>
                </c:pt>
                <c:pt idx="9">
                  <c:v>280</c:v>
                </c:pt>
                <c:pt idx="10">
                  <c:v>310</c:v>
                </c:pt>
                <c:pt idx="11">
                  <c:v>340</c:v>
                </c:pt>
                <c:pt idx="12">
                  <c:v>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C-469A-B26D-85983BF69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1329376"/>
        <c:axId val="1121341440"/>
      </c:lineChart>
      <c:catAx>
        <c:axId val="112132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21341440"/>
        <c:crosses val="autoZero"/>
        <c:auto val="1"/>
        <c:lblAlgn val="ctr"/>
        <c:lblOffset val="100"/>
        <c:noMultiLvlLbl val="0"/>
      </c:catAx>
      <c:valAx>
        <c:axId val="1121341440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21329376"/>
        <c:crosses val="autoZero"/>
        <c:crossBetween val="between"/>
      </c:valAx>
      <c:spPr>
        <a:noFill/>
        <a:ln w="25400">
          <a:noFill/>
        </a:ln>
        <a:effectLst/>
      </c:spPr>
    </c:plotArea>
    <c:plotVisOnly val="0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041994750656172E-2"/>
          <c:y val="6.0185185185185182E-2"/>
          <c:w val="0.88440244969378823"/>
          <c:h val="0.8981481481481481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case_7!$C$2:$C$1998</c:f>
              <c:numCache>
                <c:formatCode>General</c:formatCode>
                <c:ptCount val="1997"/>
                <c:pt idx="0">
                  <c:v>134</c:v>
                </c:pt>
                <c:pt idx="1">
                  <c:v>134</c:v>
                </c:pt>
                <c:pt idx="2">
                  <c:v>134</c:v>
                </c:pt>
                <c:pt idx="3">
                  <c:v>134</c:v>
                </c:pt>
                <c:pt idx="4">
                  <c:v>134</c:v>
                </c:pt>
                <c:pt idx="5">
                  <c:v>134</c:v>
                </c:pt>
                <c:pt idx="6">
                  <c:v>134</c:v>
                </c:pt>
                <c:pt idx="7">
                  <c:v>134</c:v>
                </c:pt>
                <c:pt idx="8">
                  <c:v>134</c:v>
                </c:pt>
                <c:pt idx="9">
                  <c:v>134</c:v>
                </c:pt>
                <c:pt idx="10">
                  <c:v>134</c:v>
                </c:pt>
                <c:pt idx="11">
                  <c:v>134</c:v>
                </c:pt>
                <c:pt idx="12">
                  <c:v>134</c:v>
                </c:pt>
                <c:pt idx="13">
                  <c:v>134</c:v>
                </c:pt>
                <c:pt idx="14">
                  <c:v>134</c:v>
                </c:pt>
                <c:pt idx="15">
                  <c:v>134</c:v>
                </c:pt>
                <c:pt idx="16">
                  <c:v>134</c:v>
                </c:pt>
                <c:pt idx="17">
                  <c:v>134</c:v>
                </c:pt>
                <c:pt idx="18">
                  <c:v>134</c:v>
                </c:pt>
                <c:pt idx="19">
                  <c:v>134</c:v>
                </c:pt>
                <c:pt idx="20">
                  <c:v>134</c:v>
                </c:pt>
                <c:pt idx="21">
                  <c:v>134</c:v>
                </c:pt>
                <c:pt idx="22">
                  <c:v>134</c:v>
                </c:pt>
                <c:pt idx="23">
                  <c:v>134</c:v>
                </c:pt>
                <c:pt idx="24">
                  <c:v>134</c:v>
                </c:pt>
                <c:pt idx="25">
                  <c:v>134</c:v>
                </c:pt>
                <c:pt idx="26">
                  <c:v>134</c:v>
                </c:pt>
                <c:pt idx="27">
                  <c:v>134</c:v>
                </c:pt>
                <c:pt idx="28">
                  <c:v>134</c:v>
                </c:pt>
                <c:pt idx="29">
                  <c:v>134</c:v>
                </c:pt>
                <c:pt idx="30">
                  <c:v>134</c:v>
                </c:pt>
                <c:pt idx="31">
                  <c:v>134</c:v>
                </c:pt>
                <c:pt idx="32">
                  <c:v>134</c:v>
                </c:pt>
                <c:pt idx="33">
                  <c:v>134</c:v>
                </c:pt>
                <c:pt idx="34">
                  <c:v>134</c:v>
                </c:pt>
                <c:pt idx="35">
                  <c:v>134</c:v>
                </c:pt>
                <c:pt idx="36">
                  <c:v>134</c:v>
                </c:pt>
                <c:pt idx="37">
                  <c:v>134</c:v>
                </c:pt>
                <c:pt idx="38">
                  <c:v>134</c:v>
                </c:pt>
                <c:pt idx="39">
                  <c:v>134</c:v>
                </c:pt>
                <c:pt idx="40">
                  <c:v>134</c:v>
                </c:pt>
                <c:pt idx="41">
                  <c:v>134</c:v>
                </c:pt>
                <c:pt idx="42">
                  <c:v>134</c:v>
                </c:pt>
                <c:pt idx="43">
                  <c:v>134</c:v>
                </c:pt>
                <c:pt idx="44">
                  <c:v>134</c:v>
                </c:pt>
                <c:pt idx="45">
                  <c:v>134</c:v>
                </c:pt>
                <c:pt idx="46">
                  <c:v>134</c:v>
                </c:pt>
                <c:pt idx="47">
                  <c:v>134</c:v>
                </c:pt>
                <c:pt idx="48">
                  <c:v>134</c:v>
                </c:pt>
                <c:pt idx="49">
                  <c:v>134</c:v>
                </c:pt>
                <c:pt idx="50">
                  <c:v>134</c:v>
                </c:pt>
                <c:pt idx="51">
                  <c:v>134</c:v>
                </c:pt>
                <c:pt idx="52">
                  <c:v>134</c:v>
                </c:pt>
                <c:pt idx="53">
                  <c:v>134</c:v>
                </c:pt>
                <c:pt idx="54">
                  <c:v>134</c:v>
                </c:pt>
                <c:pt idx="55">
                  <c:v>134</c:v>
                </c:pt>
                <c:pt idx="56">
                  <c:v>134</c:v>
                </c:pt>
                <c:pt idx="57">
                  <c:v>134</c:v>
                </c:pt>
                <c:pt idx="58">
                  <c:v>134</c:v>
                </c:pt>
                <c:pt idx="59">
                  <c:v>134</c:v>
                </c:pt>
                <c:pt idx="60">
                  <c:v>134</c:v>
                </c:pt>
                <c:pt idx="61">
                  <c:v>134</c:v>
                </c:pt>
                <c:pt idx="62">
                  <c:v>134</c:v>
                </c:pt>
                <c:pt idx="63">
                  <c:v>134</c:v>
                </c:pt>
                <c:pt idx="64">
                  <c:v>134</c:v>
                </c:pt>
                <c:pt idx="65">
                  <c:v>134</c:v>
                </c:pt>
                <c:pt idx="66">
                  <c:v>134</c:v>
                </c:pt>
                <c:pt idx="67">
                  <c:v>134</c:v>
                </c:pt>
                <c:pt idx="68">
                  <c:v>134</c:v>
                </c:pt>
                <c:pt idx="69">
                  <c:v>134</c:v>
                </c:pt>
                <c:pt idx="70">
                  <c:v>134</c:v>
                </c:pt>
                <c:pt idx="71">
                  <c:v>134</c:v>
                </c:pt>
                <c:pt idx="72">
                  <c:v>134</c:v>
                </c:pt>
                <c:pt idx="73">
                  <c:v>134</c:v>
                </c:pt>
                <c:pt idx="74">
                  <c:v>134</c:v>
                </c:pt>
                <c:pt idx="75">
                  <c:v>134</c:v>
                </c:pt>
                <c:pt idx="76">
                  <c:v>134</c:v>
                </c:pt>
                <c:pt idx="77">
                  <c:v>134</c:v>
                </c:pt>
                <c:pt idx="78">
                  <c:v>134</c:v>
                </c:pt>
                <c:pt idx="79">
                  <c:v>134</c:v>
                </c:pt>
                <c:pt idx="80">
                  <c:v>134</c:v>
                </c:pt>
                <c:pt idx="81">
                  <c:v>134</c:v>
                </c:pt>
                <c:pt idx="82">
                  <c:v>134</c:v>
                </c:pt>
                <c:pt idx="83">
                  <c:v>134</c:v>
                </c:pt>
                <c:pt idx="84">
                  <c:v>134</c:v>
                </c:pt>
                <c:pt idx="85">
                  <c:v>134</c:v>
                </c:pt>
                <c:pt idx="86">
                  <c:v>134</c:v>
                </c:pt>
                <c:pt idx="87">
                  <c:v>134</c:v>
                </c:pt>
                <c:pt idx="88">
                  <c:v>134</c:v>
                </c:pt>
                <c:pt idx="89">
                  <c:v>134</c:v>
                </c:pt>
                <c:pt idx="90">
                  <c:v>134</c:v>
                </c:pt>
                <c:pt idx="91">
                  <c:v>134</c:v>
                </c:pt>
                <c:pt idx="92">
                  <c:v>134</c:v>
                </c:pt>
                <c:pt idx="93">
                  <c:v>134</c:v>
                </c:pt>
                <c:pt idx="94">
                  <c:v>134</c:v>
                </c:pt>
                <c:pt idx="95">
                  <c:v>134</c:v>
                </c:pt>
                <c:pt idx="96">
                  <c:v>134</c:v>
                </c:pt>
                <c:pt idx="97">
                  <c:v>134</c:v>
                </c:pt>
                <c:pt idx="98">
                  <c:v>133</c:v>
                </c:pt>
                <c:pt idx="99">
                  <c:v>133</c:v>
                </c:pt>
                <c:pt idx="100">
                  <c:v>133</c:v>
                </c:pt>
                <c:pt idx="101">
                  <c:v>133</c:v>
                </c:pt>
                <c:pt idx="102">
                  <c:v>133</c:v>
                </c:pt>
                <c:pt idx="103">
                  <c:v>133</c:v>
                </c:pt>
                <c:pt idx="104">
                  <c:v>133</c:v>
                </c:pt>
                <c:pt idx="105">
                  <c:v>133</c:v>
                </c:pt>
                <c:pt idx="106">
                  <c:v>133</c:v>
                </c:pt>
                <c:pt idx="107">
                  <c:v>133</c:v>
                </c:pt>
                <c:pt idx="108">
                  <c:v>133</c:v>
                </c:pt>
                <c:pt idx="109">
                  <c:v>133</c:v>
                </c:pt>
                <c:pt idx="110">
                  <c:v>133</c:v>
                </c:pt>
                <c:pt idx="111">
                  <c:v>134</c:v>
                </c:pt>
                <c:pt idx="112">
                  <c:v>134</c:v>
                </c:pt>
                <c:pt idx="113">
                  <c:v>134</c:v>
                </c:pt>
                <c:pt idx="114">
                  <c:v>132</c:v>
                </c:pt>
                <c:pt idx="115">
                  <c:v>132</c:v>
                </c:pt>
                <c:pt idx="116">
                  <c:v>132</c:v>
                </c:pt>
                <c:pt idx="117">
                  <c:v>132</c:v>
                </c:pt>
                <c:pt idx="118">
                  <c:v>127</c:v>
                </c:pt>
                <c:pt idx="119">
                  <c:v>127</c:v>
                </c:pt>
                <c:pt idx="120">
                  <c:v>127</c:v>
                </c:pt>
                <c:pt idx="121">
                  <c:v>118</c:v>
                </c:pt>
                <c:pt idx="122">
                  <c:v>118</c:v>
                </c:pt>
                <c:pt idx="123">
                  <c:v>118</c:v>
                </c:pt>
                <c:pt idx="124">
                  <c:v>118</c:v>
                </c:pt>
                <c:pt idx="125">
                  <c:v>112</c:v>
                </c:pt>
                <c:pt idx="126">
                  <c:v>112</c:v>
                </c:pt>
                <c:pt idx="127">
                  <c:v>99</c:v>
                </c:pt>
                <c:pt idx="128">
                  <c:v>99</c:v>
                </c:pt>
                <c:pt idx="129">
                  <c:v>99</c:v>
                </c:pt>
                <c:pt idx="130">
                  <c:v>99</c:v>
                </c:pt>
                <c:pt idx="131">
                  <c:v>87</c:v>
                </c:pt>
                <c:pt idx="132">
                  <c:v>87</c:v>
                </c:pt>
                <c:pt idx="133">
                  <c:v>87</c:v>
                </c:pt>
                <c:pt idx="134">
                  <c:v>85</c:v>
                </c:pt>
                <c:pt idx="135">
                  <c:v>85</c:v>
                </c:pt>
                <c:pt idx="136">
                  <c:v>85</c:v>
                </c:pt>
                <c:pt idx="137">
                  <c:v>96</c:v>
                </c:pt>
                <c:pt idx="138">
                  <c:v>96</c:v>
                </c:pt>
                <c:pt idx="139">
                  <c:v>96</c:v>
                </c:pt>
                <c:pt idx="140">
                  <c:v>103</c:v>
                </c:pt>
                <c:pt idx="141">
                  <c:v>103</c:v>
                </c:pt>
                <c:pt idx="142">
                  <c:v>103</c:v>
                </c:pt>
                <c:pt idx="143">
                  <c:v>118</c:v>
                </c:pt>
                <c:pt idx="144">
                  <c:v>118</c:v>
                </c:pt>
                <c:pt idx="145">
                  <c:v>118</c:v>
                </c:pt>
                <c:pt idx="146">
                  <c:v>134</c:v>
                </c:pt>
                <c:pt idx="147">
                  <c:v>134</c:v>
                </c:pt>
                <c:pt idx="148">
                  <c:v>134</c:v>
                </c:pt>
                <c:pt idx="149">
                  <c:v>134</c:v>
                </c:pt>
                <c:pt idx="150">
                  <c:v>134</c:v>
                </c:pt>
                <c:pt idx="151">
                  <c:v>134</c:v>
                </c:pt>
                <c:pt idx="152">
                  <c:v>134</c:v>
                </c:pt>
                <c:pt idx="153">
                  <c:v>134</c:v>
                </c:pt>
                <c:pt idx="154">
                  <c:v>134</c:v>
                </c:pt>
                <c:pt idx="155">
                  <c:v>134</c:v>
                </c:pt>
                <c:pt idx="156">
                  <c:v>134</c:v>
                </c:pt>
                <c:pt idx="157">
                  <c:v>133</c:v>
                </c:pt>
                <c:pt idx="158">
                  <c:v>133</c:v>
                </c:pt>
                <c:pt idx="159">
                  <c:v>133</c:v>
                </c:pt>
                <c:pt idx="160">
                  <c:v>134</c:v>
                </c:pt>
                <c:pt idx="161">
                  <c:v>134</c:v>
                </c:pt>
                <c:pt idx="162">
                  <c:v>134</c:v>
                </c:pt>
                <c:pt idx="163">
                  <c:v>134</c:v>
                </c:pt>
                <c:pt idx="164">
                  <c:v>134</c:v>
                </c:pt>
                <c:pt idx="165">
                  <c:v>134</c:v>
                </c:pt>
                <c:pt idx="166">
                  <c:v>133</c:v>
                </c:pt>
                <c:pt idx="167">
                  <c:v>133</c:v>
                </c:pt>
                <c:pt idx="168">
                  <c:v>133</c:v>
                </c:pt>
                <c:pt idx="169">
                  <c:v>134</c:v>
                </c:pt>
                <c:pt idx="170">
                  <c:v>134</c:v>
                </c:pt>
                <c:pt idx="171">
                  <c:v>134</c:v>
                </c:pt>
                <c:pt idx="172">
                  <c:v>134</c:v>
                </c:pt>
                <c:pt idx="173">
                  <c:v>134</c:v>
                </c:pt>
                <c:pt idx="174">
                  <c:v>134</c:v>
                </c:pt>
                <c:pt idx="175">
                  <c:v>134</c:v>
                </c:pt>
                <c:pt idx="176">
                  <c:v>134</c:v>
                </c:pt>
                <c:pt idx="177">
                  <c:v>134</c:v>
                </c:pt>
                <c:pt idx="178">
                  <c:v>134</c:v>
                </c:pt>
                <c:pt idx="179">
                  <c:v>134</c:v>
                </c:pt>
                <c:pt idx="180">
                  <c:v>134</c:v>
                </c:pt>
                <c:pt idx="181">
                  <c:v>134</c:v>
                </c:pt>
                <c:pt idx="182">
                  <c:v>134</c:v>
                </c:pt>
                <c:pt idx="183">
                  <c:v>134</c:v>
                </c:pt>
                <c:pt idx="184">
                  <c:v>134</c:v>
                </c:pt>
                <c:pt idx="185">
                  <c:v>134</c:v>
                </c:pt>
                <c:pt idx="186">
                  <c:v>134</c:v>
                </c:pt>
                <c:pt idx="187">
                  <c:v>134</c:v>
                </c:pt>
                <c:pt idx="188">
                  <c:v>134</c:v>
                </c:pt>
                <c:pt idx="189">
                  <c:v>134</c:v>
                </c:pt>
                <c:pt idx="190">
                  <c:v>134</c:v>
                </c:pt>
                <c:pt idx="191">
                  <c:v>134</c:v>
                </c:pt>
                <c:pt idx="192">
                  <c:v>134</c:v>
                </c:pt>
                <c:pt idx="193">
                  <c:v>134</c:v>
                </c:pt>
                <c:pt idx="194">
                  <c:v>134</c:v>
                </c:pt>
                <c:pt idx="195">
                  <c:v>134</c:v>
                </c:pt>
                <c:pt idx="196">
                  <c:v>134</c:v>
                </c:pt>
                <c:pt idx="197">
                  <c:v>133</c:v>
                </c:pt>
                <c:pt idx="198">
                  <c:v>133</c:v>
                </c:pt>
                <c:pt idx="199">
                  <c:v>133</c:v>
                </c:pt>
                <c:pt idx="200">
                  <c:v>133</c:v>
                </c:pt>
                <c:pt idx="201">
                  <c:v>133</c:v>
                </c:pt>
                <c:pt idx="202">
                  <c:v>129</c:v>
                </c:pt>
                <c:pt idx="203">
                  <c:v>129</c:v>
                </c:pt>
                <c:pt idx="204">
                  <c:v>129</c:v>
                </c:pt>
                <c:pt idx="205">
                  <c:v>122</c:v>
                </c:pt>
                <c:pt idx="206">
                  <c:v>122</c:v>
                </c:pt>
                <c:pt idx="207">
                  <c:v>111</c:v>
                </c:pt>
                <c:pt idx="208">
                  <c:v>111</c:v>
                </c:pt>
                <c:pt idx="209">
                  <c:v>95</c:v>
                </c:pt>
                <c:pt idx="210">
                  <c:v>95</c:v>
                </c:pt>
                <c:pt idx="211">
                  <c:v>95</c:v>
                </c:pt>
                <c:pt idx="212">
                  <c:v>80</c:v>
                </c:pt>
                <c:pt idx="213">
                  <c:v>80</c:v>
                </c:pt>
                <c:pt idx="214">
                  <c:v>80</c:v>
                </c:pt>
                <c:pt idx="215">
                  <c:v>73</c:v>
                </c:pt>
                <c:pt idx="216">
                  <c:v>73</c:v>
                </c:pt>
                <c:pt idx="217">
                  <c:v>72</c:v>
                </c:pt>
                <c:pt idx="218">
                  <c:v>72</c:v>
                </c:pt>
                <c:pt idx="219">
                  <c:v>72</c:v>
                </c:pt>
                <c:pt idx="220">
                  <c:v>88</c:v>
                </c:pt>
                <c:pt idx="221">
                  <c:v>88</c:v>
                </c:pt>
                <c:pt idx="222">
                  <c:v>108</c:v>
                </c:pt>
                <c:pt idx="223">
                  <c:v>108</c:v>
                </c:pt>
                <c:pt idx="224">
                  <c:v>108</c:v>
                </c:pt>
                <c:pt idx="225">
                  <c:v>118</c:v>
                </c:pt>
                <c:pt idx="226">
                  <c:v>118</c:v>
                </c:pt>
                <c:pt idx="227">
                  <c:v>134</c:v>
                </c:pt>
                <c:pt idx="228">
                  <c:v>134</c:v>
                </c:pt>
                <c:pt idx="229">
                  <c:v>134</c:v>
                </c:pt>
                <c:pt idx="230">
                  <c:v>134</c:v>
                </c:pt>
                <c:pt idx="231">
                  <c:v>134</c:v>
                </c:pt>
                <c:pt idx="232">
                  <c:v>133</c:v>
                </c:pt>
                <c:pt idx="233">
                  <c:v>133</c:v>
                </c:pt>
                <c:pt idx="234">
                  <c:v>133</c:v>
                </c:pt>
                <c:pt idx="235">
                  <c:v>133</c:v>
                </c:pt>
                <c:pt idx="236">
                  <c:v>134</c:v>
                </c:pt>
                <c:pt idx="237">
                  <c:v>134</c:v>
                </c:pt>
                <c:pt idx="238">
                  <c:v>134</c:v>
                </c:pt>
                <c:pt idx="239">
                  <c:v>134</c:v>
                </c:pt>
                <c:pt idx="240">
                  <c:v>134</c:v>
                </c:pt>
                <c:pt idx="241">
                  <c:v>134</c:v>
                </c:pt>
                <c:pt idx="242">
                  <c:v>134</c:v>
                </c:pt>
                <c:pt idx="243">
                  <c:v>134</c:v>
                </c:pt>
                <c:pt idx="244">
                  <c:v>134</c:v>
                </c:pt>
                <c:pt idx="245">
                  <c:v>134</c:v>
                </c:pt>
                <c:pt idx="246">
                  <c:v>134</c:v>
                </c:pt>
                <c:pt idx="247">
                  <c:v>134</c:v>
                </c:pt>
                <c:pt idx="248">
                  <c:v>134</c:v>
                </c:pt>
                <c:pt idx="249">
                  <c:v>134</c:v>
                </c:pt>
                <c:pt idx="250">
                  <c:v>134</c:v>
                </c:pt>
                <c:pt idx="251">
                  <c:v>134</c:v>
                </c:pt>
                <c:pt idx="252">
                  <c:v>134</c:v>
                </c:pt>
                <c:pt idx="253">
                  <c:v>134</c:v>
                </c:pt>
                <c:pt idx="254">
                  <c:v>134</c:v>
                </c:pt>
                <c:pt idx="255">
                  <c:v>134</c:v>
                </c:pt>
                <c:pt idx="256">
                  <c:v>134</c:v>
                </c:pt>
                <c:pt idx="257">
                  <c:v>134</c:v>
                </c:pt>
                <c:pt idx="258">
                  <c:v>134</c:v>
                </c:pt>
                <c:pt idx="259">
                  <c:v>134</c:v>
                </c:pt>
                <c:pt idx="260">
                  <c:v>134</c:v>
                </c:pt>
                <c:pt idx="261">
                  <c:v>134</c:v>
                </c:pt>
                <c:pt idx="262">
                  <c:v>134</c:v>
                </c:pt>
                <c:pt idx="263">
                  <c:v>134</c:v>
                </c:pt>
                <c:pt idx="264">
                  <c:v>134</c:v>
                </c:pt>
                <c:pt idx="265">
                  <c:v>134</c:v>
                </c:pt>
                <c:pt idx="266">
                  <c:v>134</c:v>
                </c:pt>
                <c:pt idx="267">
                  <c:v>134</c:v>
                </c:pt>
                <c:pt idx="268">
                  <c:v>134</c:v>
                </c:pt>
                <c:pt idx="269">
                  <c:v>134</c:v>
                </c:pt>
                <c:pt idx="270">
                  <c:v>134</c:v>
                </c:pt>
                <c:pt idx="271">
                  <c:v>134</c:v>
                </c:pt>
                <c:pt idx="272">
                  <c:v>134</c:v>
                </c:pt>
                <c:pt idx="273">
                  <c:v>135</c:v>
                </c:pt>
                <c:pt idx="274">
                  <c:v>135</c:v>
                </c:pt>
                <c:pt idx="275">
                  <c:v>135</c:v>
                </c:pt>
                <c:pt idx="276">
                  <c:v>135</c:v>
                </c:pt>
                <c:pt idx="277">
                  <c:v>135</c:v>
                </c:pt>
                <c:pt idx="278">
                  <c:v>135</c:v>
                </c:pt>
                <c:pt idx="279">
                  <c:v>119</c:v>
                </c:pt>
                <c:pt idx="280">
                  <c:v>119</c:v>
                </c:pt>
                <c:pt idx="281">
                  <c:v>119</c:v>
                </c:pt>
                <c:pt idx="282">
                  <c:v>119</c:v>
                </c:pt>
                <c:pt idx="283">
                  <c:v>119</c:v>
                </c:pt>
                <c:pt idx="284">
                  <c:v>119</c:v>
                </c:pt>
                <c:pt idx="285">
                  <c:v>119</c:v>
                </c:pt>
                <c:pt idx="286">
                  <c:v>124</c:v>
                </c:pt>
                <c:pt idx="287">
                  <c:v>124</c:v>
                </c:pt>
                <c:pt idx="288">
                  <c:v>131</c:v>
                </c:pt>
                <c:pt idx="289">
                  <c:v>131</c:v>
                </c:pt>
                <c:pt idx="290">
                  <c:v>131</c:v>
                </c:pt>
                <c:pt idx="291">
                  <c:v>131</c:v>
                </c:pt>
                <c:pt idx="292">
                  <c:v>131</c:v>
                </c:pt>
                <c:pt idx="293">
                  <c:v>131</c:v>
                </c:pt>
                <c:pt idx="294">
                  <c:v>133</c:v>
                </c:pt>
                <c:pt idx="295">
                  <c:v>133</c:v>
                </c:pt>
                <c:pt idx="296">
                  <c:v>133</c:v>
                </c:pt>
                <c:pt idx="297">
                  <c:v>133</c:v>
                </c:pt>
                <c:pt idx="298">
                  <c:v>133</c:v>
                </c:pt>
                <c:pt idx="299">
                  <c:v>133</c:v>
                </c:pt>
                <c:pt idx="300">
                  <c:v>133</c:v>
                </c:pt>
                <c:pt idx="301">
                  <c:v>133</c:v>
                </c:pt>
                <c:pt idx="302">
                  <c:v>133</c:v>
                </c:pt>
                <c:pt idx="303">
                  <c:v>133</c:v>
                </c:pt>
                <c:pt idx="304">
                  <c:v>133</c:v>
                </c:pt>
                <c:pt idx="305">
                  <c:v>133</c:v>
                </c:pt>
                <c:pt idx="306">
                  <c:v>133</c:v>
                </c:pt>
                <c:pt idx="307">
                  <c:v>133</c:v>
                </c:pt>
                <c:pt idx="308">
                  <c:v>133</c:v>
                </c:pt>
                <c:pt idx="309">
                  <c:v>133</c:v>
                </c:pt>
                <c:pt idx="310">
                  <c:v>133</c:v>
                </c:pt>
                <c:pt idx="311">
                  <c:v>133</c:v>
                </c:pt>
                <c:pt idx="312">
                  <c:v>133</c:v>
                </c:pt>
                <c:pt idx="313">
                  <c:v>133</c:v>
                </c:pt>
                <c:pt idx="314">
                  <c:v>134</c:v>
                </c:pt>
                <c:pt idx="315">
                  <c:v>134</c:v>
                </c:pt>
                <c:pt idx="316">
                  <c:v>134</c:v>
                </c:pt>
                <c:pt idx="317">
                  <c:v>134</c:v>
                </c:pt>
                <c:pt idx="318">
                  <c:v>134</c:v>
                </c:pt>
                <c:pt idx="319">
                  <c:v>134</c:v>
                </c:pt>
                <c:pt idx="320">
                  <c:v>134</c:v>
                </c:pt>
                <c:pt idx="321">
                  <c:v>134</c:v>
                </c:pt>
                <c:pt idx="322">
                  <c:v>134</c:v>
                </c:pt>
                <c:pt idx="323">
                  <c:v>134</c:v>
                </c:pt>
                <c:pt idx="324">
                  <c:v>134</c:v>
                </c:pt>
                <c:pt idx="325">
                  <c:v>134</c:v>
                </c:pt>
                <c:pt idx="326">
                  <c:v>134</c:v>
                </c:pt>
                <c:pt idx="327">
                  <c:v>135</c:v>
                </c:pt>
                <c:pt idx="328">
                  <c:v>135</c:v>
                </c:pt>
                <c:pt idx="329">
                  <c:v>135</c:v>
                </c:pt>
                <c:pt idx="330">
                  <c:v>135</c:v>
                </c:pt>
                <c:pt idx="331">
                  <c:v>119</c:v>
                </c:pt>
                <c:pt idx="332">
                  <c:v>114</c:v>
                </c:pt>
                <c:pt idx="333">
                  <c:v>114</c:v>
                </c:pt>
                <c:pt idx="334">
                  <c:v>106</c:v>
                </c:pt>
                <c:pt idx="335">
                  <c:v>106</c:v>
                </c:pt>
                <c:pt idx="336">
                  <c:v>101</c:v>
                </c:pt>
                <c:pt idx="337">
                  <c:v>108</c:v>
                </c:pt>
                <c:pt idx="338">
                  <c:v>108</c:v>
                </c:pt>
                <c:pt idx="339">
                  <c:v>120</c:v>
                </c:pt>
                <c:pt idx="340">
                  <c:v>128</c:v>
                </c:pt>
                <c:pt idx="341">
                  <c:v>131</c:v>
                </c:pt>
                <c:pt idx="342">
                  <c:v>131</c:v>
                </c:pt>
                <c:pt idx="343">
                  <c:v>133</c:v>
                </c:pt>
                <c:pt idx="344">
                  <c:v>133</c:v>
                </c:pt>
                <c:pt idx="345">
                  <c:v>133</c:v>
                </c:pt>
                <c:pt idx="346">
                  <c:v>133</c:v>
                </c:pt>
                <c:pt idx="347">
                  <c:v>133</c:v>
                </c:pt>
                <c:pt idx="348">
                  <c:v>133</c:v>
                </c:pt>
                <c:pt idx="349">
                  <c:v>133</c:v>
                </c:pt>
                <c:pt idx="350">
                  <c:v>133</c:v>
                </c:pt>
                <c:pt idx="351">
                  <c:v>133</c:v>
                </c:pt>
                <c:pt idx="352">
                  <c:v>134</c:v>
                </c:pt>
                <c:pt idx="353">
                  <c:v>134</c:v>
                </c:pt>
                <c:pt idx="354">
                  <c:v>134</c:v>
                </c:pt>
                <c:pt idx="355">
                  <c:v>134</c:v>
                </c:pt>
                <c:pt idx="356">
                  <c:v>134</c:v>
                </c:pt>
                <c:pt idx="357">
                  <c:v>134</c:v>
                </c:pt>
                <c:pt idx="358">
                  <c:v>134</c:v>
                </c:pt>
                <c:pt idx="359">
                  <c:v>134</c:v>
                </c:pt>
                <c:pt idx="360">
                  <c:v>134</c:v>
                </c:pt>
                <c:pt idx="361">
                  <c:v>134</c:v>
                </c:pt>
                <c:pt idx="362">
                  <c:v>134</c:v>
                </c:pt>
                <c:pt idx="363">
                  <c:v>133</c:v>
                </c:pt>
                <c:pt idx="364">
                  <c:v>133</c:v>
                </c:pt>
                <c:pt idx="365">
                  <c:v>133</c:v>
                </c:pt>
                <c:pt idx="366">
                  <c:v>133</c:v>
                </c:pt>
                <c:pt idx="367">
                  <c:v>133</c:v>
                </c:pt>
                <c:pt idx="368">
                  <c:v>133</c:v>
                </c:pt>
                <c:pt idx="369">
                  <c:v>133</c:v>
                </c:pt>
                <c:pt idx="370">
                  <c:v>122</c:v>
                </c:pt>
                <c:pt idx="371">
                  <c:v>117</c:v>
                </c:pt>
                <c:pt idx="372">
                  <c:v>117</c:v>
                </c:pt>
                <c:pt idx="373">
                  <c:v>106</c:v>
                </c:pt>
                <c:pt idx="374">
                  <c:v>95</c:v>
                </c:pt>
                <c:pt idx="375">
                  <c:v>83</c:v>
                </c:pt>
                <c:pt idx="376">
                  <c:v>84</c:v>
                </c:pt>
                <c:pt idx="377">
                  <c:v>85</c:v>
                </c:pt>
                <c:pt idx="378">
                  <c:v>92</c:v>
                </c:pt>
                <c:pt idx="379">
                  <c:v>107</c:v>
                </c:pt>
                <c:pt idx="380">
                  <c:v>125</c:v>
                </c:pt>
                <c:pt idx="381">
                  <c:v>134</c:v>
                </c:pt>
                <c:pt idx="382">
                  <c:v>134</c:v>
                </c:pt>
                <c:pt idx="383">
                  <c:v>134</c:v>
                </c:pt>
                <c:pt idx="384">
                  <c:v>134</c:v>
                </c:pt>
                <c:pt idx="385">
                  <c:v>134</c:v>
                </c:pt>
                <c:pt idx="386">
                  <c:v>134</c:v>
                </c:pt>
                <c:pt idx="387">
                  <c:v>133</c:v>
                </c:pt>
                <c:pt idx="388">
                  <c:v>133</c:v>
                </c:pt>
                <c:pt idx="389">
                  <c:v>133</c:v>
                </c:pt>
                <c:pt idx="390">
                  <c:v>133</c:v>
                </c:pt>
                <c:pt idx="391">
                  <c:v>133</c:v>
                </c:pt>
                <c:pt idx="392">
                  <c:v>133</c:v>
                </c:pt>
                <c:pt idx="393">
                  <c:v>133</c:v>
                </c:pt>
                <c:pt idx="394">
                  <c:v>133</c:v>
                </c:pt>
                <c:pt idx="395">
                  <c:v>133</c:v>
                </c:pt>
                <c:pt idx="396">
                  <c:v>133</c:v>
                </c:pt>
                <c:pt idx="397">
                  <c:v>133</c:v>
                </c:pt>
                <c:pt idx="398">
                  <c:v>133</c:v>
                </c:pt>
                <c:pt idx="399">
                  <c:v>133</c:v>
                </c:pt>
                <c:pt idx="400">
                  <c:v>133</c:v>
                </c:pt>
                <c:pt idx="401">
                  <c:v>133</c:v>
                </c:pt>
                <c:pt idx="402">
                  <c:v>134</c:v>
                </c:pt>
                <c:pt idx="403">
                  <c:v>133</c:v>
                </c:pt>
                <c:pt idx="404">
                  <c:v>133</c:v>
                </c:pt>
                <c:pt idx="405">
                  <c:v>133</c:v>
                </c:pt>
                <c:pt idx="406">
                  <c:v>133</c:v>
                </c:pt>
                <c:pt idx="407">
                  <c:v>133</c:v>
                </c:pt>
                <c:pt idx="408">
                  <c:v>133</c:v>
                </c:pt>
                <c:pt idx="409">
                  <c:v>133</c:v>
                </c:pt>
                <c:pt idx="410">
                  <c:v>133</c:v>
                </c:pt>
                <c:pt idx="411">
                  <c:v>133</c:v>
                </c:pt>
                <c:pt idx="412">
                  <c:v>133</c:v>
                </c:pt>
                <c:pt idx="413">
                  <c:v>133</c:v>
                </c:pt>
                <c:pt idx="414">
                  <c:v>133</c:v>
                </c:pt>
                <c:pt idx="415">
                  <c:v>133</c:v>
                </c:pt>
                <c:pt idx="416">
                  <c:v>133</c:v>
                </c:pt>
                <c:pt idx="417">
                  <c:v>133</c:v>
                </c:pt>
                <c:pt idx="418">
                  <c:v>133</c:v>
                </c:pt>
                <c:pt idx="419">
                  <c:v>133</c:v>
                </c:pt>
                <c:pt idx="420">
                  <c:v>133</c:v>
                </c:pt>
                <c:pt idx="421">
                  <c:v>133</c:v>
                </c:pt>
                <c:pt idx="422">
                  <c:v>133</c:v>
                </c:pt>
                <c:pt idx="423">
                  <c:v>133</c:v>
                </c:pt>
                <c:pt idx="424">
                  <c:v>133</c:v>
                </c:pt>
                <c:pt idx="425">
                  <c:v>133</c:v>
                </c:pt>
                <c:pt idx="426">
                  <c:v>133</c:v>
                </c:pt>
                <c:pt idx="427">
                  <c:v>133</c:v>
                </c:pt>
                <c:pt idx="428">
                  <c:v>133</c:v>
                </c:pt>
                <c:pt idx="429">
                  <c:v>133</c:v>
                </c:pt>
                <c:pt idx="430">
                  <c:v>133</c:v>
                </c:pt>
                <c:pt idx="431">
                  <c:v>133</c:v>
                </c:pt>
                <c:pt idx="432">
                  <c:v>134</c:v>
                </c:pt>
                <c:pt idx="433">
                  <c:v>134</c:v>
                </c:pt>
                <c:pt idx="434">
                  <c:v>134</c:v>
                </c:pt>
                <c:pt idx="435">
                  <c:v>134</c:v>
                </c:pt>
                <c:pt idx="436">
                  <c:v>134</c:v>
                </c:pt>
                <c:pt idx="437">
                  <c:v>134</c:v>
                </c:pt>
                <c:pt idx="438">
                  <c:v>134</c:v>
                </c:pt>
                <c:pt idx="439">
                  <c:v>134</c:v>
                </c:pt>
                <c:pt idx="440">
                  <c:v>134</c:v>
                </c:pt>
                <c:pt idx="441">
                  <c:v>134</c:v>
                </c:pt>
                <c:pt idx="442">
                  <c:v>134</c:v>
                </c:pt>
                <c:pt idx="443">
                  <c:v>134</c:v>
                </c:pt>
                <c:pt idx="444">
                  <c:v>134</c:v>
                </c:pt>
                <c:pt idx="445">
                  <c:v>134</c:v>
                </c:pt>
                <c:pt idx="446">
                  <c:v>134</c:v>
                </c:pt>
                <c:pt idx="447">
                  <c:v>134</c:v>
                </c:pt>
                <c:pt idx="448">
                  <c:v>134</c:v>
                </c:pt>
                <c:pt idx="449">
                  <c:v>134</c:v>
                </c:pt>
                <c:pt idx="450">
                  <c:v>134</c:v>
                </c:pt>
                <c:pt idx="451">
                  <c:v>134</c:v>
                </c:pt>
                <c:pt idx="452">
                  <c:v>134</c:v>
                </c:pt>
                <c:pt idx="453">
                  <c:v>134</c:v>
                </c:pt>
                <c:pt idx="454">
                  <c:v>134</c:v>
                </c:pt>
                <c:pt idx="455">
                  <c:v>134</c:v>
                </c:pt>
                <c:pt idx="456">
                  <c:v>134</c:v>
                </c:pt>
                <c:pt idx="457">
                  <c:v>134</c:v>
                </c:pt>
                <c:pt idx="458">
                  <c:v>134</c:v>
                </c:pt>
                <c:pt idx="459">
                  <c:v>134</c:v>
                </c:pt>
                <c:pt idx="460">
                  <c:v>134</c:v>
                </c:pt>
                <c:pt idx="461">
                  <c:v>134</c:v>
                </c:pt>
                <c:pt idx="462">
                  <c:v>134</c:v>
                </c:pt>
                <c:pt idx="463">
                  <c:v>134</c:v>
                </c:pt>
                <c:pt idx="464">
                  <c:v>134</c:v>
                </c:pt>
                <c:pt idx="465">
                  <c:v>134</c:v>
                </c:pt>
                <c:pt idx="466">
                  <c:v>134</c:v>
                </c:pt>
                <c:pt idx="467">
                  <c:v>134</c:v>
                </c:pt>
                <c:pt idx="468">
                  <c:v>134</c:v>
                </c:pt>
                <c:pt idx="469">
                  <c:v>134</c:v>
                </c:pt>
                <c:pt idx="470">
                  <c:v>134</c:v>
                </c:pt>
                <c:pt idx="471">
                  <c:v>134</c:v>
                </c:pt>
                <c:pt idx="472">
                  <c:v>134</c:v>
                </c:pt>
                <c:pt idx="473">
                  <c:v>134</c:v>
                </c:pt>
                <c:pt idx="474">
                  <c:v>134</c:v>
                </c:pt>
                <c:pt idx="475">
                  <c:v>134</c:v>
                </c:pt>
                <c:pt idx="476">
                  <c:v>134</c:v>
                </c:pt>
                <c:pt idx="477">
                  <c:v>134</c:v>
                </c:pt>
                <c:pt idx="478">
                  <c:v>134</c:v>
                </c:pt>
                <c:pt idx="479">
                  <c:v>134</c:v>
                </c:pt>
                <c:pt idx="480">
                  <c:v>134</c:v>
                </c:pt>
                <c:pt idx="481">
                  <c:v>134</c:v>
                </c:pt>
                <c:pt idx="482">
                  <c:v>134</c:v>
                </c:pt>
                <c:pt idx="483">
                  <c:v>134</c:v>
                </c:pt>
                <c:pt idx="484">
                  <c:v>134</c:v>
                </c:pt>
                <c:pt idx="485">
                  <c:v>134</c:v>
                </c:pt>
                <c:pt idx="486">
                  <c:v>134</c:v>
                </c:pt>
                <c:pt idx="487">
                  <c:v>134</c:v>
                </c:pt>
                <c:pt idx="488">
                  <c:v>134</c:v>
                </c:pt>
                <c:pt idx="489">
                  <c:v>134</c:v>
                </c:pt>
                <c:pt idx="490">
                  <c:v>134</c:v>
                </c:pt>
                <c:pt idx="491">
                  <c:v>134</c:v>
                </c:pt>
                <c:pt idx="492">
                  <c:v>134</c:v>
                </c:pt>
                <c:pt idx="493">
                  <c:v>134</c:v>
                </c:pt>
                <c:pt idx="494">
                  <c:v>134</c:v>
                </c:pt>
                <c:pt idx="495">
                  <c:v>134</c:v>
                </c:pt>
                <c:pt idx="496">
                  <c:v>134</c:v>
                </c:pt>
                <c:pt idx="497">
                  <c:v>134</c:v>
                </c:pt>
                <c:pt idx="498">
                  <c:v>134</c:v>
                </c:pt>
                <c:pt idx="499">
                  <c:v>134</c:v>
                </c:pt>
                <c:pt idx="500">
                  <c:v>134</c:v>
                </c:pt>
                <c:pt idx="501">
                  <c:v>134</c:v>
                </c:pt>
                <c:pt idx="502">
                  <c:v>134</c:v>
                </c:pt>
                <c:pt idx="503">
                  <c:v>134</c:v>
                </c:pt>
                <c:pt idx="504">
                  <c:v>134</c:v>
                </c:pt>
                <c:pt idx="505">
                  <c:v>134</c:v>
                </c:pt>
                <c:pt idx="506">
                  <c:v>134</c:v>
                </c:pt>
                <c:pt idx="507">
                  <c:v>134</c:v>
                </c:pt>
                <c:pt idx="508">
                  <c:v>134</c:v>
                </c:pt>
                <c:pt idx="509">
                  <c:v>134</c:v>
                </c:pt>
                <c:pt idx="510">
                  <c:v>134</c:v>
                </c:pt>
                <c:pt idx="511">
                  <c:v>134</c:v>
                </c:pt>
                <c:pt idx="512">
                  <c:v>134</c:v>
                </c:pt>
                <c:pt idx="513">
                  <c:v>134</c:v>
                </c:pt>
                <c:pt idx="514">
                  <c:v>134</c:v>
                </c:pt>
                <c:pt idx="515">
                  <c:v>134</c:v>
                </c:pt>
                <c:pt idx="516">
                  <c:v>134</c:v>
                </c:pt>
                <c:pt idx="517">
                  <c:v>134</c:v>
                </c:pt>
                <c:pt idx="518">
                  <c:v>134</c:v>
                </c:pt>
                <c:pt idx="519">
                  <c:v>134</c:v>
                </c:pt>
                <c:pt idx="520">
                  <c:v>134</c:v>
                </c:pt>
                <c:pt idx="521">
                  <c:v>134</c:v>
                </c:pt>
                <c:pt idx="522">
                  <c:v>134</c:v>
                </c:pt>
                <c:pt idx="523">
                  <c:v>134</c:v>
                </c:pt>
                <c:pt idx="524">
                  <c:v>134</c:v>
                </c:pt>
                <c:pt idx="525">
                  <c:v>134</c:v>
                </c:pt>
                <c:pt idx="526">
                  <c:v>134</c:v>
                </c:pt>
                <c:pt idx="527">
                  <c:v>134</c:v>
                </c:pt>
                <c:pt idx="528">
                  <c:v>134</c:v>
                </c:pt>
                <c:pt idx="529">
                  <c:v>134</c:v>
                </c:pt>
                <c:pt idx="530">
                  <c:v>134</c:v>
                </c:pt>
                <c:pt idx="531">
                  <c:v>134</c:v>
                </c:pt>
                <c:pt idx="532">
                  <c:v>134</c:v>
                </c:pt>
                <c:pt idx="533">
                  <c:v>134</c:v>
                </c:pt>
                <c:pt idx="534">
                  <c:v>134</c:v>
                </c:pt>
                <c:pt idx="535">
                  <c:v>134</c:v>
                </c:pt>
                <c:pt idx="536">
                  <c:v>134</c:v>
                </c:pt>
                <c:pt idx="537">
                  <c:v>134</c:v>
                </c:pt>
                <c:pt idx="538">
                  <c:v>134</c:v>
                </c:pt>
                <c:pt idx="539">
                  <c:v>134</c:v>
                </c:pt>
                <c:pt idx="540">
                  <c:v>134</c:v>
                </c:pt>
                <c:pt idx="541">
                  <c:v>134</c:v>
                </c:pt>
                <c:pt idx="542">
                  <c:v>134</c:v>
                </c:pt>
                <c:pt idx="543">
                  <c:v>134</c:v>
                </c:pt>
                <c:pt idx="544">
                  <c:v>134</c:v>
                </c:pt>
                <c:pt idx="545">
                  <c:v>134</c:v>
                </c:pt>
                <c:pt idx="546">
                  <c:v>134</c:v>
                </c:pt>
                <c:pt idx="547">
                  <c:v>134</c:v>
                </c:pt>
                <c:pt idx="548">
                  <c:v>134</c:v>
                </c:pt>
                <c:pt idx="549">
                  <c:v>134</c:v>
                </c:pt>
                <c:pt idx="550">
                  <c:v>134</c:v>
                </c:pt>
                <c:pt idx="551">
                  <c:v>134</c:v>
                </c:pt>
                <c:pt idx="552">
                  <c:v>134</c:v>
                </c:pt>
                <c:pt idx="553">
                  <c:v>134</c:v>
                </c:pt>
                <c:pt idx="554">
                  <c:v>134</c:v>
                </c:pt>
                <c:pt idx="555">
                  <c:v>131</c:v>
                </c:pt>
                <c:pt idx="556">
                  <c:v>131</c:v>
                </c:pt>
                <c:pt idx="557">
                  <c:v>131</c:v>
                </c:pt>
                <c:pt idx="558">
                  <c:v>124</c:v>
                </c:pt>
                <c:pt idx="559">
                  <c:v>124</c:v>
                </c:pt>
                <c:pt idx="560">
                  <c:v>124</c:v>
                </c:pt>
                <c:pt idx="561">
                  <c:v>115</c:v>
                </c:pt>
                <c:pt idx="562">
                  <c:v>115</c:v>
                </c:pt>
                <c:pt idx="563">
                  <c:v>109</c:v>
                </c:pt>
                <c:pt idx="564">
                  <c:v>109</c:v>
                </c:pt>
                <c:pt idx="565">
                  <c:v>109</c:v>
                </c:pt>
                <c:pt idx="566">
                  <c:v>96</c:v>
                </c:pt>
                <c:pt idx="567">
                  <c:v>96</c:v>
                </c:pt>
                <c:pt idx="568">
                  <c:v>85</c:v>
                </c:pt>
                <c:pt idx="569">
                  <c:v>85</c:v>
                </c:pt>
                <c:pt idx="570">
                  <c:v>85</c:v>
                </c:pt>
                <c:pt idx="571">
                  <c:v>75</c:v>
                </c:pt>
                <c:pt idx="572">
                  <c:v>75</c:v>
                </c:pt>
                <c:pt idx="573">
                  <c:v>86</c:v>
                </c:pt>
                <c:pt idx="574">
                  <c:v>86</c:v>
                </c:pt>
                <c:pt idx="575">
                  <c:v>86</c:v>
                </c:pt>
                <c:pt idx="576">
                  <c:v>100</c:v>
                </c:pt>
                <c:pt idx="577">
                  <c:v>100</c:v>
                </c:pt>
                <c:pt idx="578">
                  <c:v>108</c:v>
                </c:pt>
                <c:pt idx="579">
                  <c:v>108</c:v>
                </c:pt>
                <c:pt idx="580">
                  <c:v>126</c:v>
                </c:pt>
                <c:pt idx="581">
                  <c:v>126</c:v>
                </c:pt>
                <c:pt idx="582">
                  <c:v>135</c:v>
                </c:pt>
                <c:pt idx="583">
                  <c:v>135</c:v>
                </c:pt>
                <c:pt idx="584">
                  <c:v>135</c:v>
                </c:pt>
                <c:pt idx="585">
                  <c:v>135</c:v>
                </c:pt>
                <c:pt idx="586">
                  <c:v>134</c:v>
                </c:pt>
                <c:pt idx="587">
                  <c:v>134</c:v>
                </c:pt>
                <c:pt idx="588">
                  <c:v>134</c:v>
                </c:pt>
                <c:pt idx="589">
                  <c:v>134</c:v>
                </c:pt>
                <c:pt idx="590">
                  <c:v>134</c:v>
                </c:pt>
                <c:pt idx="591">
                  <c:v>134</c:v>
                </c:pt>
                <c:pt idx="592">
                  <c:v>133</c:v>
                </c:pt>
                <c:pt idx="593">
                  <c:v>133</c:v>
                </c:pt>
                <c:pt idx="594">
                  <c:v>133</c:v>
                </c:pt>
                <c:pt idx="595">
                  <c:v>133</c:v>
                </c:pt>
                <c:pt idx="596">
                  <c:v>133</c:v>
                </c:pt>
                <c:pt idx="597">
                  <c:v>133</c:v>
                </c:pt>
                <c:pt idx="598">
                  <c:v>133</c:v>
                </c:pt>
                <c:pt idx="599">
                  <c:v>133</c:v>
                </c:pt>
                <c:pt idx="600">
                  <c:v>133</c:v>
                </c:pt>
                <c:pt idx="601">
                  <c:v>133</c:v>
                </c:pt>
                <c:pt idx="602">
                  <c:v>133</c:v>
                </c:pt>
                <c:pt idx="603">
                  <c:v>133</c:v>
                </c:pt>
                <c:pt idx="604">
                  <c:v>133</c:v>
                </c:pt>
                <c:pt idx="605">
                  <c:v>133</c:v>
                </c:pt>
                <c:pt idx="606">
                  <c:v>133</c:v>
                </c:pt>
                <c:pt idx="607">
                  <c:v>133</c:v>
                </c:pt>
                <c:pt idx="608">
                  <c:v>133</c:v>
                </c:pt>
                <c:pt idx="609">
                  <c:v>133</c:v>
                </c:pt>
                <c:pt idx="610">
                  <c:v>133</c:v>
                </c:pt>
                <c:pt idx="611">
                  <c:v>133</c:v>
                </c:pt>
                <c:pt idx="612">
                  <c:v>133</c:v>
                </c:pt>
                <c:pt idx="613">
                  <c:v>133</c:v>
                </c:pt>
                <c:pt idx="614">
                  <c:v>130</c:v>
                </c:pt>
                <c:pt idx="615">
                  <c:v>130</c:v>
                </c:pt>
                <c:pt idx="616">
                  <c:v>123</c:v>
                </c:pt>
                <c:pt idx="617">
                  <c:v>123</c:v>
                </c:pt>
                <c:pt idx="618">
                  <c:v>119</c:v>
                </c:pt>
                <c:pt idx="619">
                  <c:v>110</c:v>
                </c:pt>
                <c:pt idx="620">
                  <c:v>110</c:v>
                </c:pt>
                <c:pt idx="621">
                  <c:v>94</c:v>
                </c:pt>
                <c:pt idx="622">
                  <c:v>94</c:v>
                </c:pt>
                <c:pt idx="623">
                  <c:v>99</c:v>
                </c:pt>
                <c:pt idx="624">
                  <c:v>99</c:v>
                </c:pt>
                <c:pt idx="625">
                  <c:v>108</c:v>
                </c:pt>
                <c:pt idx="626">
                  <c:v>108</c:v>
                </c:pt>
                <c:pt idx="627">
                  <c:v>116</c:v>
                </c:pt>
                <c:pt idx="628">
                  <c:v>125</c:v>
                </c:pt>
                <c:pt idx="629">
                  <c:v>125</c:v>
                </c:pt>
                <c:pt idx="630">
                  <c:v>134</c:v>
                </c:pt>
                <c:pt idx="631">
                  <c:v>134</c:v>
                </c:pt>
                <c:pt idx="632">
                  <c:v>134</c:v>
                </c:pt>
                <c:pt idx="633">
                  <c:v>134</c:v>
                </c:pt>
                <c:pt idx="634">
                  <c:v>134</c:v>
                </c:pt>
                <c:pt idx="635">
                  <c:v>134</c:v>
                </c:pt>
                <c:pt idx="636">
                  <c:v>134</c:v>
                </c:pt>
                <c:pt idx="637">
                  <c:v>134</c:v>
                </c:pt>
                <c:pt idx="638">
                  <c:v>134</c:v>
                </c:pt>
                <c:pt idx="639">
                  <c:v>134</c:v>
                </c:pt>
                <c:pt idx="640">
                  <c:v>134</c:v>
                </c:pt>
                <c:pt idx="641">
                  <c:v>134</c:v>
                </c:pt>
                <c:pt idx="642">
                  <c:v>134</c:v>
                </c:pt>
                <c:pt idx="643">
                  <c:v>134</c:v>
                </c:pt>
                <c:pt idx="644">
                  <c:v>134</c:v>
                </c:pt>
                <c:pt idx="645">
                  <c:v>134</c:v>
                </c:pt>
                <c:pt idx="646">
                  <c:v>134</c:v>
                </c:pt>
                <c:pt idx="647">
                  <c:v>134</c:v>
                </c:pt>
                <c:pt idx="648">
                  <c:v>134</c:v>
                </c:pt>
                <c:pt idx="649">
                  <c:v>134</c:v>
                </c:pt>
                <c:pt idx="650">
                  <c:v>134</c:v>
                </c:pt>
                <c:pt idx="651">
                  <c:v>134</c:v>
                </c:pt>
                <c:pt idx="652">
                  <c:v>134</c:v>
                </c:pt>
                <c:pt idx="653">
                  <c:v>134</c:v>
                </c:pt>
                <c:pt idx="654">
                  <c:v>134</c:v>
                </c:pt>
                <c:pt idx="655">
                  <c:v>134</c:v>
                </c:pt>
                <c:pt idx="656">
                  <c:v>134</c:v>
                </c:pt>
                <c:pt idx="657">
                  <c:v>134</c:v>
                </c:pt>
                <c:pt idx="658">
                  <c:v>134</c:v>
                </c:pt>
                <c:pt idx="659">
                  <c:v>134</c:v>
                </c:pt>
                <c:pt idx="660">
                  <c:v>134</c:v>
                </c:pt>
                <c:pt idx="661">
                  <c:v>134</c:v>
                </c:pt>
                <c:pt idx="662">
                  <c:v>134</c:v>
                </c:pt>
                <c:pt idx="663">
                  <c:v>134</c:v>
                </c:pt>
                <c:pt idx="664">
                  <c:v>134</c:v>
                </c:pt>
                <c:pt idx="665">
                  <c:v>135</c:v>
                </c:pt>
                <c:pt idx="666">
                  <c:v>135</c:v>
                </c:pt>
                <c:pt idx="667">
                  <c:v>135</c:v>
                </c:pt>
                <c:pt idx="668">
                  <c:v>135</c:v>
                </c:pt>
                <c:pt idx="669">
                  <c:v>135</c:v>
                </c:pt>
                <c:pt idx="670">
                  <c:v>135</c:v>
                </c:pt>
                <c:pt idx="671">
                  <c:v>135</c:v>
                </c:pt>
                <c:pt idx="672">
                  <c:v>135</c:v>
                </c:pt>
                <c:pt idx="673">
                  <c:v>135</c:v>
                </c:pt>
                <c:pt idx="674">
                  <c:v>135</c:v>
                </c:pt>
                <c:pt idx="675">
                  <c:v>135</c:v>
                </c:pt>
                <c:pt idx="676">
                  <c:v>135</c:v>
                </c:pt>
                <c:pt idx="677">
                  <c:v>135</c:v>
                </c:pt>
                <c:pt idx="678">
                  <c:v>130</c:v>
                </c:pt>
                <c:pt idx="679">
                  <c:v>130</c:v>
                </c:pt>
                <c:pt idx="680">
                  <c:v>127</c:v>
                </c:pt>
                <c:pt idx="681">
                  <c:v>127</c:v>
                </c:pt>
                <c:pt idx="682">
                  <c:v>127</c:v>
                </c:pt>
                <c:pt idx="683">
                  <c:v>127</c:v>
                </c:pt>
                <c:pt idx="684">
                  <c:v>127</c:v>
                </c:pt>
                <c:pt idx="685">
                  <c:v>127</c:v>
                </c:pt>
                <c:pt idx="686">
                  <c:v>135</c:v>
                </c:pt>
                <c:pt idx="687">
                  <c:v>135</c:v>
                </c:pt>
                <c:pt idx="688">
                  <c:v>135</c:v>
                </c:pt>
                <c:pt idx="689">
                  <c:v>135</c:v>
                </c:pt>
                <c:pt idx="690">
                  <c:v>135</c:v>
                </c:pt>
                <c:pt idx="691">
                  <c:v>135</c:v>
                </c:pt>
                <c:pt idx="692">
                  <c:v>135</c:v>
                </c:pt>
                <c:pt idx="693">
                  <c:v>135</c:v>
                </c:pt>
                <c:pt idx="694">
                  <c:v>134</c:v>
                </c:pt>
                <c:pt idx="695">
                  <c:v>134</c:v>
                </c:pt>
                <c:pt idx="696">
                  <c:v>134</c:v>
                </c:pt>
                <c:pt idx="697">
                  <c:v>134</c:v>
                </c:pt>
                <c:pt idx="698">
                  <c:v>134</c:v>
                </c:pt>
                <c:pt idx="699">
                  <c:v>134</c:v>
                </c:pt>
                <c:pt idx="700">
                  <c:v>133</c:v>
                </c:pt>
                <c:pt idx="701">
                  <c:v>134</c:v>
                </c:pt>
                <c:pt idx="702">
                  <c:v>134</c:v>
                </c:pt>
                <c:pt idx="703">
                  <c:v>134</c:v>
                </c:pt>
                <c:pt idx="704">
                  <c:v>134</c:v>
                </c:pt>
                <c:pt idx="705">
                  <c:v>134</c:v>
                </c:pt>
                <c:pt idx="706">
                  <c:v>134</c:v>
                </c:pt>
                <c:pt idx="707">
                  <c:v>134</c:v>
                </c:pt>
                <c:pt idx="708">
                  <c:v>134</c:v>
                </c:pt>
                <c:pt idx="709">
                  <c:v>134</c:v>
                </c:pt>
                <c:pt idx="710">
                  <c:v>134</c:v>
                </c:pt>
                <c:pt idx="711">
                  <c:v>134</c:v>
                </c:pt>
                <c:pt idx="712">
                  <c:v>134</c:v>
                </c:pt>
                <c:pt idx="713">
                  <c:v>134</c:v>
                </c:pt>
                <c:pt idx="714">
                  <c:v>134</c:v>
                </c:pt>
                <c:pt idx="715">
                  <c:v>134</c:v>
                </c:pt>
                <c:pt idx="716">
                  <c:v>134</c:v>
                </c:pt>
                <c:pt idx="717">
                  <c:v>134</c:v>
                </c:pt>
                <c:pt idx="718">
                  <c:v>134</c:v>
                </c:pt>
                <c:pt idx="719">
                  <c:v>135</c:v>
                </c:pt>
                <c:pt idx="720">
                  <c:v>121</c:v>
                </c:pt>
                <c:pt idx="721">
                  <c:v>121</c:v>
                </c:pt>
                <c:pt idx="722">
                  <c:v>112</c:v>
                </c:pt>
                <c:pt idx="723">
                  <c:v>109</c:v>
                </c:pt>
                <c:pt idx="724">
                  <c:v>109</c:v>
                </c:pt>
                <c:pt idx="725">
                  <c:v>109</c:v>
                </c:pt>
                <c:pt idx="726">
                  <c:v>115</c:v>
                </c:pt>
                <c:pt idx="727">
                  <c:v>115</c:v>
                </c:pt>
                <c:pt idx="728">
                  <c:v>126</c:v>
                </c:pt>
                <c:pt idx="729">
                  <c:v>130</c:v>
                </c:pt>
                <c:pt idx="730">
                  <c:v>130</c:v>
                </c:pt>
                <c:pt idx="731">
                  <c:v>133</c:v>
                </c:pt>
                <c:pt idx="732">
                  <c:v>133</c:v>
                </c:pt>
                <c:pt idx="733">
                  <c:v>134</c:v>
                </c:pt>
                <c:pt idx="734">
                  <c:v>134</c:v>
                </c:pt>
                <c:pt idx="735">
                  <c:v>134</c:v>
                </c:pt>
                <c:pt idx="736">
                  <c:v>134</c:v>
                </c:pt>
                <c:pt idx="737">
                  <c:v>134</c:v>
                </c:pt>
                <c:pt idx="738">
                  <c:v>134</c:v>
                </c:pt>
                <c:pt idx="739">
                  <c:v>134</c:v>
                </c:pt>
                <c:pt idx="740">
                  <c:v>134</c:v>
                </c:pt>
                <c:pt idx="741">
                  <c:v>134</c:v>
                </c:pt>
                <c:pt idx="742">
                  <c:v>134</c:v>
                </c:pt>
                <c:pt idx="743">
                  <c:v>134</c:v>
                </c:pt>
                <c:pt idx="744">
                  <c:v>133</c:v>
                </c:pt>
                <c:pt idx="745">
                  <c:v>133</c:v>
                </c:pt>
                <c:pt idx="746">
                  <c:v>134</c:v>
                </c:pt>
                <c:pt idx="747">
                  <c:v>134</c:v>
                </c:pt>
                <c:pt idx="748">
                  <c:v>134</c:v>
                </c:pt>
                <c:pt idx="749">
                  <c:v>134</c:v>
                </c:pt>
                <c:pt idx="750">
                  <c:v>134</c:v>
                </c:pt>
                <c:pt idx="751">
                  <c:v>134</c:v>
                </c:pt>
                <c:pt idx="752">
                  <c:v>134</c:v>
                </c:pt>
                <c:pt idx="753">
                  <c:v>134</c:v>
                </c:pt>
                <c:pt idx="754">
                  <c:v>134</c:v>
                </c:pt>
                <c:pt idx="755">
                  <c:v>134</c:v>
                </c:pt>
                <c:pt idx="756">
                  <c:v>134</c:v>
                </c:pt>
                <c:pt idx="757">
                  <c:v>134</c:v>
                </c:pt>
                <c:pt idx="758">
                  <c:v>134</c:v>
                </c:pt>
                <c:pt idx="759">
                  <c:v>134</c:v>
                </c:pt>
                <c:pt idx="760">
                  <c:v>128</c:v>
                </c:pt>
                <c:pt idx="761">
                  <c:v>120</c:v>
                </c:pt>
                <c:pt idx="762">
                  <c:v>120</c:v>
                </c:pt>
                <c:pt idx="763">
                  <c:v>114</c:v>
                </c:pt>
                <c:pt idx="764">
                  <c:v>100</c:v>
                </c:pt>
                <c:pt idx="765">
                  <c:v>86</c:v>
                </c:pt>
                <c:pt idx="766">
                  <c:v>74</c:v>
                </c:pt>
                <c:pt idx="767">
                  <c:v>74</c:v>
                </c:pt>
                <c:pt idx="768">
                  <c:v>65</c:v>
                </c:pt>
                <c:pt idx="769">
                  <c:v>80</c:v>
                </c:pt>
                <c:pt idx="770">
                  <c:v>88</c:v>
                </c:pt>
                <c:pt idx="771">
                  <c:v>105</c:v>
                </c:pt>
                <c:pt idx="772">
                  <c:v>105</c:v>
                </c:pt>
                <c:pt idx="773">
                  <c:v>124</c:v>
                </c:pt>
                <c:pt idx="774">
                  <c:v>135</c:v>
                </c:pt>
                <c:pt idx="775">
                  <c:v>135</c:v>
                </c:pt>
                <c:pt idx="776">
                  <c:v>135</c:v>
                </c:pt>
                <c:pt idx="777">
                  <c:v>135</c:v>
                </c:pt>
                <c:pt idx="778">
                  <c:v>134</c:v>
                </c:pt>
                <c:pt idx="779">
                  <c:v>134</c:v>
                </c:pt>
                <c:pt idx="780">
                  <c:v>134</c:v>
                </c:pt>
                <c:pt idx="781">
                  <c:v>134</c:v>
                </c:pt>
                <c:pt idx="782">
                  <c:v>133</c:v>
                </c:pt>
                <c:pt idx="783">
                  <c:v>133</c:v>
                </c:pt>
                <c:pt idx="784">
                  <c:v>133</c:v>
                </c:pt>
                <c:pt idx="785">
                  <c:v>133</c:v>
                </c:pt>
                <c:pt idx="786">
                  <c:v>133</c:v>
                </c:pt>
                <c:pt idx="787">
                  <c:v>133</c:v>
                </c:pt>
                <c:pt idx="788">
                  <c:v>133</c:v>
                </c:pt>
                <c:pt idx="789">
                  <c:v>133</c:v>
                </c:pt>
                <c:pt idx="790">
                  <c:v>133</c:v>
                </c:pt>
                <c:pt idx="791">
                  <c:v>133</c:v>
                </c:pt>
                <c:pt idx="792">
                  <c:v>133</c:v>
                </c:pt>
                <c:pt idx="793">
                  <c:v>133</c:v>
                </c:pt>
                <c:pt idx="794">
                  <c:v>133</c:v>
                </c:pt>
                <c:pt idx="795">
                  <c:v>133</c:v>
                </c:pt>
                <c:pt idx="796">
                  <c:v>133</c:v>
                </c:pt>
                <c:pt idx="797">
                  <c:v>133</c:v>
                </c:pt>
                <c:pt idx="798">
                  <c:v>133</c:v>
                </c:pt>
                <c:pt idx="799">
                  <c:v>133</c:v>
                </c:pt>
                <c:pt idx="800">
                  <c:v>133</c:v>
                </c:pt>
                <c:pt idx="801">
                  <c:v>133</c:v>
                </c:pt>
                <c:pt idx="802">
                  <c:v>133</c:v>
                </c:pt>
                <c:pt idx="803">
                  <c:v>133</c:v>
                </c:pt>
                <c:pt idx="804">
                  <c:v>133</c:v>
                </c:pt>
                <c:pt idx="805">
                  <c:v>133</c:v>
                </c:pt>
                <c:pt idx="806">
                  <c:v>133</c:v>
                </c:pt>
                <c:pt idx="807">
                  <c:v>133</c:v>
                </c:pt>
                <c:pt idx="808">
                  <c:v>133</c:v>
                </c:pt>
                <c:pt idx="809">
                  <c:v>133</c:v>
                </c:pt>
                <c:pt idx="810">
                  <c:v>133</c:v>
                </c:pt>
                <c:pt idx="811">
                  <c:v>133</c:v>
                </c:pt>
                <c:pt idx="812">
                  <c:v>133</c:v>
                </c:pt>
                <c:pt idx="813">
                  <c:v>133</c:v>
                </c:pt>
                <c:pt idx="814">
                  <c:v>133</c:v>
                </c:pt>
                <c:pt idx="815">
                  <c:v>133</c:v>
                </c:pt>
                <c:pt idx="816">
                  <c:v>133</c:v>
                </c:pt>
                <c:pt idx="817">
                  <c:v>133</c:v>
                </c:pt>
                <c:pt idx="818">
                  <c:v>133</c:v>
                </c:pt>
                <c:pt idx="819">
                  <c:v>133</c:v>
                </c:pt>
                <c:pt idx="820">
                  <c:v>133</c:v>
                </c:pt>
                <c:pt idx="821">
                  <c:v>133</c:v>
                </c:pt>
                <c:pt idx="822">
                  <c:v>133</c:v>
                </c:pt>
                <c:pt idx="823">
                  <c:v>133</c:v>
                </c:pt>
                <c:pt idx="824">
                  <c:v>133</c:v>
                </c:pt>
                <c:pt idx="825">
                  <c:v>133</c:v>
                </c:pt>
                <c:pt idx="826">
                  <c:v>133</c:v>
                </c:pt>
                <c:pt idx="827">
                  <c:v>133</c:v>
                </c:pt>
                <c:pt idx="828">
                  <c:v>133</c:v>
                </c:pt>
                <c:pt idx="829">
                  <c:v>133</c:v>
                </c:pt>
                <c:pt idx="830">
                  <c:v>133</c:v>
                </c:pt>
                <c:pt idx="831">
                  <c:v>133</c:v>
                </c:pt>
                <c:pt idx="832">
                  <c:v>133</c:v>
                </c:pt>
                <c:pt idx="833">
                  <c:v>133</c:v>
                </c:pt>
                <c:pt idx="834">
                  <c:v>133</c:v>
                </c:pt>
                <c:pt idx="835">
                  <c:v>133</c:v>
                </c:pt>
                <c:pt idx="836">
                  <c:v>133</c:v>
                </c:pt>
                <c:pt idx="837">
                  <c:v>133</c:v>
                </c:pt>
                <c:pt idx="838">
                  <c:v>133</c:v>
                </c:pt>
                <c:pt idx="839">
                  <c:v>133</c:v>
                </c:pt>
                <c:pt idx="840">
                  <c:v>133</c:v>
                </c:pt>
                <c:pt idx="841">
                  <c:v>133</c:v>
                </c:pt>
                <c:pt idx="842">
                  <c:v>133</c:v>
                </c:pt>
                <c:pt idx="843">
                  <c:v>133</c:v>
                </c:pt>
                <c:pt idx="844">
                  <c:v>133</c:v>
                </c:pt>
                <c:pt idx="845">
                  <c:v>133</c:v>
                </c:pt>
                <c:pt idx="846">
                  <c:v>133</c:v>
                </c:pt>
                <c:pt idx="847">
                  <c:v>133</c:v>
                </c:pt>
                <c:pt idx="848">
                  <c:v>133</c:v>
                </c:pt>
                <c:pt idx="849">
                  <c:v>133</c:v>
                </c:pt>
                <c:pt idx="850">
                  <c:v>133</c:v>
                </c:pt>
                <c:pt idx="851">
                  <c:v>133</c:v>
                </c:pt>
                <c:pt idx="852">
                  <c:v>133</c:v>
                </c:pt>
                <c:pt idx="853">
                  <c:v>133</c:v>
                </c:pt>
                <c:pt idx="854">
                  <c:v>133</c:v>
                </c:pt>
                <c:pt idx="855">
                  <c:v>133</c:v>
                </c:pt>
                <c:pt idx="856">
                  <c:v>133</c:v>
                </c:pt>
                <c:pt idx="857">
                  <c:v>133</c:v>
                </c:pt>
                <c:pt idx="858">
                  <c:v>133</c:v>
                </c:pt>
                <c:pt idx="859">
                  <c:v>133</c:v>
                </c:pt>
                <c:pt idx="860">
                  <c:v>133</c:v>
                </c:pt>
                <c:pt idx="861">
                  <c:v>133</c:v>
                </c:pt>
                <c:pt idx="862">
                  <c:v>133</c:v>
                </c:pt>
                <c:pt idx="863">
                  <c:v>133</c:v>
                </c:pt>
                <c:pt idx="864">
                  <c:v>133</c:v>
                </c:pt>
                <c:pt idx="865">
                  <c:v>133</c:v>
                </c:pt>
                <c:pt idx="866">
                  <c:v>133</c:v>
                </c:pt>
                <c:pt idx="867">
                  <c:v>133</c:v>
                </c:pt>
                <c:pt idx="868">
                  <c:v>133</c:v>
                </c:pt>
                <c:pt idx="869">
                  <c:v>133</c:v>
                </c:pt>
                <c:pt idx="870">
                  <c:v>133</c:v>
                </c:pt>
                <c:pt idx="871">
                  <c:v>133</c:v>
                </c:pt>
                <c:pt idx="872">
                  <c:v>133</c:v>
                </c:pt>
                <c:pt idx="873">
                  <c:v>133</c:v>
                </c:pt>
                <c:pt idx="874">
                  <c:v>133</c:v>
                </c:pt>
                <c:pt idx="875">
                  <c:v>134</c:v>
                </c:pt>
                <c:pt idx="876">
                  <c:v>134</c:v>
                </c:pt>
                <c:pt idx="877">
                  <c:v>134</c:v>
                </c:pt>
                <c:pt idx="878">
                  <c:v>134</c:v>
                </c:pt>
                <c:pt idx="879">
                  <c:v>134</c:v>
                </c:pt>
                <c:pt idx="880">
                  <c:v>134</c:v>
                </c:pt>
                <c:pt idx="881">
                  <c:v>134</c:v>
                </c:pt>
                <c:pt idx="882">
                  <c:v>134</c:v>
                </c:pt>
                <c:pt idx="883">
                  <c:v>134</c:v>
                </c:pt>
                <c:pt idx="884">
                  <c:v>134</c:v>
                </c:pt>
                <c:pt idx="885">
                  <c:v>134</c:v>
                </c:pt>
                <c:pt idx="886">
                  <c:v>134</c:v>
                </c:pt>
                <c:pt idx="887">
                  <c:v>134</c:v>
                </c:pt>
                <c:pt idx="888">
                  <c:v>134</c:v>
                </c:pt>
                <c:pt idx="889">
                  <c:v>134</c:v>
                </c:pt>
                <c:pt idx="890">
                  <c:v>134</c:v>
                </c:pt>
                <c:pt idx="891">
                  <c:v>134</c:v>
                </c:pt>
                <c:pt idx="892">
                  <c:v>134</c:v>
                </c:pt>
                <c:pt idx="893">
                  <c:v>134</c:v>
                </c:pt>
                <c:pt idx="894">
                  <c:v>134</c:v>
                </c:pt>
                <c:pt idx="895">
                  <c:v>134</c:v>
                </c:pt>
                <c:pt idx="896">
                  <c:v>134</c:v>
                </c:pt>
                <c:pt idx="897">
                  <c:v>134</c:v>
                </c:pt>
                <c:pt idx="898">
                  <c:v>134</c:v>
                </c:pt>
                <c:pt idx="899">
                  <c:v>134</c:v>
                </c:pt>
                <c:pt idx="900">
                  <c:v>134</c:v>
                </c:pt>
                <c:pt idx="901">
                  <c:v>134</c:v>
                </c:pt>
                <c:pt idx="902">
                  <c:v>133</c:v>
                </c:pt>
                <c:pt idx="903">
                  <c:v>133</c:v>
                </c:pt>
                <c:pt idx="904">
                  <c:v>133</c:v>
                </c:pt>
                <c:pt idx="905">
                  <c:v>133</c:v>
                </c:pt>
                <c:pt idx="906">
                  <c:v>133</c:v>
                </c:pt>
                <c:pt idx="907">
                  <c:v>133</c:v>
                </c:pt>
                <c:pt idx="908">
                  <c:v>133</c:v>
                </c:pt>
                <c:pt idx="909">
                  <c:v>128</c:v>
                </c:pt>
                <c:pt idx="910">
                  <c:v>128</c:v>
                </c:pt>
                <c:pt idx="911">
                  <c:v>128</c:v>
                </c:pt>
                <c:pt idx="912">
                  <c:v>121</c:v>
                </c:pt>
                <c:pt idx="913">
                  <c:v>121</c:v>
                </c:pt>
                <c:pt idx="914">
                  <c:v>121</c:v>
                </c:pt>
                <c:pt idx="915">
                  <c:v>116</c:v>
                </c:pt>
                <c:pt idx="916">
                  <c:v>116</c:v>
                </c:pt>
                <c:pt idx="917">
                  <c:v>116</c:v>
                </c:pt>
                <c:pt idx="918">
                  <c:v>116</c:v>
                </c:pt>
                <c:pt idx="919">
                  <c:v>111</c:v>
                </c:pt>
                <c:pt idx="920">
                  <c:v>111</c:v>
                </c:pt>
                <c:pt idx="921">
                  <c:v>111</c:v>
                </c:pt>
                <c:pt idx="922">
                  <c:v>99</c:v>
                </c:pt>
                <c:pt idx="923">
                  <c:v>99</c:v>
                </c:pt>
                <c:pt idx="924">
                  <c:v>99</c:v>
                </c:pt>
                <c:pt idx="925">
                  <c:v>90</c:v>
                </c:pt>
                <c:pt idx="926">
                  <c:v>90</c:v>
                </c:pt>
                <c:pt idx="927">
                  <c:v>90</c:v>
                </c:pt>
                <c:pt idx="928">
                  <c:v>76</c:v>
                </c:pt>
                <c:pt idx="929">
                  <c:v>76</c:v>
                </c:pt>
                <c:pt idx="930">
                  <c:v>76</c:v>
                </c:pt>
                <c:pt idx="931">
                  <c:v>87</c:v>
                </c:pt>
                <c:pt idx="932">
                  <c:v>87</c:v>
                </c:pt>
                <c:pt idx="933">
                  <c:v>87</c:v>
                </c:pt>
                <c:pt idx="934">
                  <c:v>90</c:v>
                </c:pt>
                <c:pt idx="935">
                  <c:v>90</c:v>
                </c:pt>
                <c:pt idx="936">
                  <c:v>90</c:v>
                </c:pt>
                <c:pt idx="937">
                  <c:v>98</c:v>
                </c:pt>
                <c:pt idx="938">
                  <c:v>98</c:v>
                </c:pt>
                <c:pt idx="939">
                  <c:v>98</c:v>
                </c:pt>
                <c:pt idx="940">
                  <c:v>115</c:v>
                </c:pt>
                <c:pt idx="941">
                  <c:v>115</c:v>
                </c:pt>
                <c:pt idx="942">
                  <c:v>115</c:v>
                </c:pt>
                <c:pt idx="943">
                  <c:v>124</c:v>
                </c:pt>
                <c:pt idx="944">
                  <c:v>124</c:v>
                </c:pt>
                <c:pt idx="945">
                  <c:v>124</c:v>
                </c:pt>
                <c:pt idx="946">
                  <c:v>134</c:v>
                </c:pt>
                <c:pt idx="947">
                  <c:v>134</c:v>
                </c:pt>
                <c:pt idx="948">
                  <c:v>134</c:v>
                </c:pt>
                <c:pt idx="949">
                  <c:v>134</c:v>
                </c:pt>
                <c:pt idx="950">
                  <c:v>134</c:v>
                </c:pt>
                <c:pt idx="951">
                  <c:v>134</c:v>
                </c:pt>
                <c:pt idx="952">
                  <c:v>134</c:v>
                </c:pt>
                <c:pt idx="953">
                  <c:v>134</c:v>
                </c:pt>
                <c:pt idx="954">
                  <c:v>134</c:v>
                </c:pt>
                <c:pt idx="955">
                  <c:v>134</c:v>
                </c:pt>
                <c:pt idx="956">
                  <c:v>134</c:v>
                </c:pt>
                <c:pt idx="957">
                  <c:v>134</c:v>
                </c:pt>
                <c:pt idx="958">
                  <c:v>134</c:v>
                </c:pt>
                <c:pt idx="959">
                  <c:v>134</c:v>
                </c:pt>
                <c:pt idx="960">
                  <c:v>134</c:v>
                </c:pt>
                <c:pt idx="961">
                  <c:v>134</c:v>
                </c:pt>
                <c:pt idx="962">
                  <c:v>134</c:v>
                </c:pt>
                <c:pt idx="963">
                  <c:v>134</c:v>
                </c:pt>
                <c:pt idx="964">
                  <c:v>134</c:v>
                </c:pt>
                <c:pt idx="965">
                  <c:v>134</c:v>
                </c:pt>
                <c:pt idx="966">
                  <c:v>134</c:v>
                </c:pt>
                <c:pt idx="967">
                  <c:v>134</c:v>
                </c:pt>
                <c:pt idx="968">
                  <c:v>134</c:v>
                </c:pt>
                <c:pt idx="969">
                  <c:v>134</c:v>
                </c:pt>
                <c:pt idx="970">
                  <c:v>134</c:v>
                </c:pt>
                <c:pt idx="971">
                  <c:v>134</c:v>
                </c:pt>
                <c:pt idx="972">
                  <c:v>134</c:v>
                </c:pt>
                <c:pt idx="973">
                  <c:v>134</c:v>
                </c:pt>
                <c:pt idx="974">
                  <c:v>134</c:v>
                </c:pt>
                <c:pt idx="975">
                  <c:v>134</c:v>
                </c:pt>
                <c:pt idx="976">
                  <c:v>133</c:v>
                </c:pt>
                <c:pt idx="977">
                  <c:v>133</c:v>
                </c:pt>
                <c:pt idx="978">
                  <c:v>133</c:v>
                </c:pt>
                <c:pt idx="979">
                  <c:v>133</c:v>
                </c:pt>
                <c:pt idx="980">
                  <c:v>133</c:v>
                </c:pt>
                <c:pt idx="981">
                  <c:v>133</c:v>
                </c:pt>
                <c:pt idx="982">
                  <c:v>134</c:v>
                </c:pt>
                <c:pt idx="983">
                  <c:v>134</c:v>
                </c:pt>
                <c:pt idx="984">
                  <c:v>134</c:v>
                </c:pt>
                <c:pt idx="985">
                  <c:v>134</c:v>
                </c:pt>
                <c:pt idx="986">
                  <c:v>134</c:v>
                </c:pt>
                <c:pt idx="987">
                  <c:v>134</c:v>
                </c:pt>
                <c:pt idx="988">
                  <c:v>132</c:v>
                </c:pt>
                <c:pt idx="989">
                  <c:v>130</c:v>
                </c:pt>
                <c:pt idx="990">
                  <c:v>130</c:v>
                </c:pt>
                <c:pt idx="991">
                  <c:v>117</c:v>
                </c:pt>
                <c:pt idx="992">
                  <c:v>117</c:v>
                </c:pt>
                <c:pt idx="993">
                  <c:v>101</c:v>
                </c:pt>
                <c:pt idx="994">
                  <c:v>101</c:v>
                </c:pt>
                <c:pt idx="995">
                  <c:v>103</c:v>
                </c:pt>
                <c:pt idx="996">
                  <c:v>96</c:v>
                </c:pt>
                <c:pt idx="997">
                  <c:v>96</c:v>
                </c:pt>
                <c:pt idx="998">
                  <c:v>102</c:v>
                </c:pt>
                <c:pt idx="999">
                  <c:v>102</c:v>
                </c:pt>
                <c:pt idx="1000">
                  <c:v>116</c:v>
                </c:pt>
                <c:pt idx="1001">
                  <c:v>116</c:v>
                </c:pt>
                <c:pt idx="1002">
                  <c:v>125</c:v>
                </c:pt>
                <c:pt idx="1003">
                  <c:v>125</c:v>
                </c:pt>
                <c:pt idx="1004">
                  <c:v>134</c:v>
                </c:pt>
                <c:pt idx="1005">
                  <c:v>134</c:v>
                </c:pt>
                <c:pt idx="1006">
                  <c:v>134</c:v>
                </c:pt>
                <c:pt idx="1007">
                  <c:v>134</c:v>
                </c:pt>
                <c:pt idx="1008">
                  <c:v>134</c:v>
                </c:pt>
                <c:pt idx="1009">
                  <c:v>134</c:v>
                </c:pt>
                <c:pt idx="1010">
                  <c:v>134</c:v>
                </c:pt>
                <c:pt idx="1011">
                  <c:v>134</c:v>
                </c:pt>
                <c:pt idx="1012">
                  <c:v>134</c:v>
                </c:pt>
                <c:pt idx="1013">
                  <c:v>134</c:v>
                </c:pt>
                <c:pt idx="1014">
                  <c:v>134</c:v>
                </c:pt>
                <c:pt idx="1015">
                  <c:v>134</c:v>
                </c:pt>
                <c:pt idx="1016">
                  <c:v>134</c:v>
                </c:pt>
                <c:pt idx="1017">
                  <c:v>134</c:v>
                </c:pt>
                <c:pt idx="1018">
                  <c:v>134</c:v>
                </c:pt>
                <c:pt idx="1019">
                  <c:v>133</c:v>
                </c:pt>
                <c:pt idx="1020">
                  <c:v>133</c:v>
                </c:pt>
                <c:pt idx="1021">
                  <c:v>133</c:v>
                </c:pt>
                <c:pt idx="1022">
                  <c:v>133</c:v>
                </c:pt>
                <c:pt idx="1023">
                  <c:v>133</c:v>
                </c:pt>
                <c:pt idx="1024">
                  <c:v>133</c:v>
                </c:pt>
                <c:pt idx="1025">
                  <c:v>133</c:v>
                </c:pt>
                <c:pt idx="1026">
                  <c:v>133</c:v>
                </c:pt>
                <c:pt idx="1027">
                  <c:v>133</c:v>
                </c:pt>
                <c:pt idx="1028">
                  <c:v>134</c:v>
                </c:pt>
                <c:pt idx="1029">
                  <c:v>134</c:v>
                </c:pt>
                <c:pt idx="1030">
                  <c:v>134</c:v>
                </c:pt>
                <c:pt idx="1031">
                  <c:v>134</c:v>
                </c:pt>
                <c:pt idx="1032">
                  <c:v>134</c:v>
                </c:pt>
                <c:pt idx="1033">
                  <c:v>134</c:v>
                </c:pt>
                <c:pt idx="1034">
                  <c:v>134</c:v>
                </c:pt>
                <c:pt idx="1035">
                  <c:v>134</c:v>
                </c:pt>
                <c:pt idx="1036">
                  <c:v>134</c:v>
                </c:pt>
                <c:pt idx="1037">
                  <c:v>134</c:v>
                </c:pt>
                <c:pt idx="1038">
                  <c:v>134</c:v>
                </c:pt>
                <c:pt idx="1039">
                  <c:v>134</c:v>
                </c:pt>
                <c:pt idx="1040">
                  <c:v>134</c:v>
                </c:pt>
                <c:pt idx="1041">
                  <c:v>135</c:v>
                </c:pt>
                <c:pt idx="1042">
                  <c:v>135</c:v>
                </c:pt>
                <c:pt idx="1043">
                  <c:v>135</c:v>
                </c:pt>
                <c:pt idx="1044">
                  <c:v>135</c:v>
                </c:pt>
                <c:pt idx="1045">
                  <c:v>135</c:v>
                </c:pt>
                <c:pt idx="1046">
                  <c:v>135</c:v>
                </c:pt>
                <c:pt idx="1047">
                  <c:v>128</c:v>
                </c:pt>
                <c:pt idx="1048">
                  <c:v>128</c:v>
                </c:pt>
                <c:pt idx="1049">
                  <c:v>122</c:v>
                </c:pt>
                <c:pt idx="1050">
                  <c:v>122</c:v>
                </c:pt>
                <c:pt idx="1051">
                  <c:v>122</c:v>
                </c:pt>
                <c:pt idx="1052">
                  <c:v>122</c:v>
                </c:pt>
                <c:pt idx="1053">
                  <c:v>122</c:v>
                </c:pt>
                <c:pt idx="1054">
                  <c:v>121</c:v>
                </c:pt>
                <c:pt idx="1055">
                  <c:v>134</c:v>
                </c:pt>
                <c:pt idx="1056">
                  <c:v>134</c:v>
                </c:pt>
                <c:pt idx="1057">
                  <c:v>134</c:v>
                </c:pt>
                <c:pt idx="1058">
                  <c:v>134</c:v>
                </c:pt>
                <c:pt idx="1059">
                  <c:v>134</c:v>
                </c:pt>
                <c:pt idx="1060">
                  <c:v>134</c:v>
                </c:pt>
                <c:pt idx="1061">
                  <c:v>134</c:v>
                </c:pt>
                <c:pt idx="1062">
                  <c:v>134</c:v>
                </c:pt>
                <c:pt idx="1063">
                  <c:v>134</c:v>
                </c:pt>
                <c:pt idx="1064">
                  <c:v>133</c:v>
                </c:pt>
                <c:pt idx="1065">
                  <c:v>133</c:v>
                </c:pt>
                <c:pt idx="1066">
                  <c:v>133</c:v>
                </c:pt>
                <c:pt idx="1067">
                  <c:v>133</c:v>
                </c:pt>
                <c:pt idx="1068">
                  <c:v>133</c:v>
                </c:pt>
                <c:pt idx="1069">
                  <c:v>133</c:v>
                </c:pt>
                <c:pt idx="1070">
                  <c:v>133</c:v>
                </c:pt>
                <c:pt idx="1071">
                  <c:v>133</c:v>
                </c:pt>
                <c:pt idx="1072">
                  <c:v>133</c:v>
                </c:pt>
                <c:pt idx="1073">
                  <c:v>133</c:v>
                </c:pt>
                <c:pt idx="1074">
                  <c:v>133</c:v>
                </c:pt>
                <c:pt idx="1075">
                  <c:v>133</c:v>
                </c:pt>
                <c:pt idx="1076">
                  <c:v>133</c:v>
                </c:pt>
                <c:pt idx="1077">
                  <c:v>133</c:v>
                </c:pt>
                <c:pt idx="1078">
                  <c:v>133</c:v>
                </c:pt>
                <c:pt idx="1079">
                  <c:v>133</c:v>
                </c:pt>
                <c:pt idx="1080">
                  <c:v>134</c:v>
                </c:pt>
                <c:pt idx="1081">
                  <c:v>134</c:v>
                </c:pt>
                <c:pt idx="1082">
                  <c:v>134</c:v>
                </c:pt>
                <c:pt idx="1083">
                  <c:v>134</c:v>
                </c:pt>
                <c:pt idx="1084">
                  <c:v>128</c:v>
                </c:pt>
                <c:pt idx="1085">
                  <c:v>128</c:v>
                </c:pt>
                <c:pt idx="1086">
                  <c:v>123</c:v>
                </c:pt>
                <c:pt idx="1087">
                  <c:v>116</c:v>
                </c:pt>
                <c:pt idx="1088">
                  <c:v>116</c:v>
                </c:pt>
                <c:pt idx="1089">
                  <c:v>112</c:v>
                </c:pt>
                <c:pt idx="1090">
                  <c:v>119</c:v>
                </c:pt>
                <c:pt idx="1091">
                  <c:v>125</c:v>
                </c:pt>
                <c:pt idx="1092">
                  <c:v>125</c:v>
                </c:pt>
                <c:pt idx="1093">
                  <c:v>128</c:v>
                </c:pt>
                <c:pt idx="1094">
                  <c:v>134</c:v>
                </c:pt>
                <c:pt idx="1095">
                  <c:v>134</c:v>
                </c:pt>
                <c:pt idx="1096">
                  <c:v>134</c:v>
                </c:pt>
                <c:pt idx="1097">
                  <c:v>134</c:v>
                </c:pt>
                <c:pt idx="1098">
                  <c:v>134</c:v>
                </c:pt>
                <c:pt idx="1099">
                  <c:v>134</c:v>
                </c:pt>
                <c:pt idx="1100">
                  <c:v>134</c:v>
                </c:pt>
                <c:pt idx="1101">
                  <c:v>134</c:v>
                </c:pt>
                <c:pt idx="1102">
                  <c:v>134</c:v>
                </c:pt>
                <c:pt idx="1103">
                  <c:v>134</c:v>
                </c:pt>
                <c:pt idx="1104">
                  <c:v>134</c:v>
                </c:pt>
                <c:pt idx="1105">
                  <c:v>134</c:v>
                </c:pt>
                <c:pt idx="1106">
                  <c:v>134</c:v>
                </c:pt>
                <c:pt idx="1107">
                  <c:v>134</c:v>
                </c:pt>
                <c:pt idx="1108">
                  <c:v>134</c:v>
                </c:pt>
                <c:pt idx="1109">
                  <c:v>134</c:v>
                </c:pt>
                <c:pt idx="1110">
                  <c:v>134</c:v>
                </c:pt>
                <c:pt idx="1111">
                  <c:v>134</c:v>
                </c:pt>
                <c:pt idx="1112">
                  <c:v>134</c:v>
                </c:pt>
                <c:pt idx="1113">
                  <c:v>133</c:v>
                </c:pt>
                <c:pt idx="1114">
                  <c:v>133</c:v>
                </c:pt>
                <c:pt idx="1115">
                  <c:v>133</c:v>
                </c:pt>
                <c:pt idx="1116">
                  <c:v>133</c:v>
                </c:pt>
                <c:pt idx="1117">
                  <c:v>133</c:v>
                </c:pt>
                <c:pt idx="1118">
                  <c:v>133</c:v>
                </c:pt>
                <c:pt idx="1119">
                  <c:v>133</c:v>
                </c:pt>
                <c:pt idx="1120">
                  <c:v>134</c:v>
                </c:pt>
                <c:pt idx="1121">
                  <c:v>134</c:v>
                </c:pt>
                <c:pt idx="1122">
                  <c:v>133</c:v>
                </c:pt>
                <c:pt idx="1123">
                  <c:v>134</c:v>
                </c:pt>
                <c:pt idx="1124">
                  <c:v>134</c:v>
                </c:pt>
                <c:pt idx="1125">
                  <c:v>128</c:v>
                </c:pt>
                <c:pt idx="1126">
                  <c:v>121</c:v>
                </c:pt>
                <c:pt idx="1127">
                  <c:v>116</c:v>
                </c:pt>
                <c:pt idx="1128">
                  <c:v>116</c:v>
                </c:pt>
                <c:pt idx="1129">
                  <c:v>105</c:v>
                </c:pt>
                <c:pt idx="1130">
                  <c:v>91</c:v>
                </c:pt>
                <c:pt idx="1131">
                  <c:v>80</c:v>
                </c:pt>
                <c:pt idx="1132">
                  <c:v>80</c:v>
                </c:pt>
                <c:pt idx="1133">
                  <c:v>80</c:v>
                </c:pt>
                <c:pt idx="1134">
                  <c:v>80</c:v>
                </c:pt>
                <c:pt idx="1135">
                  <c:v>80</c:v>
                </c:pt>
                <c:pt idx="1136">
                  <c:v>97</c:v>
                </c:pt>
                <c:pt idx="1137">
                  <c:v>115</c:v>
                </c:pt>
                <c:pt idx="1138">
                  <c:v>120</c:v>
                </c:pt>
                <c:pt idx="1139">
                  <c:v>120</c:v>
                </c:pt>
                <c:pt idx="1140">
                  <c:v>134</c:v>
                </c:pt>
                <c:pt idx="1141">
                  <c:v>134</c:v>
                </c:pt>
                <c:pt idx="1142">
                  <c:v>134</c:v>
                </c:pt>
                <c:pt idx="1143">
                  <c:v>134</c:v>
                </c:pt>
                <c:pt idx="1144">
                  <c:v>134</c:v>
                </c:pt>
                <c:pt idx="1145">
                  <c:v>134</c:v>
                </c:pt>
                <c:pt idx="1146">
                  <c:v>134</c:v>
                </c:pt>
                <c:pt idx="1147">
                  <c:v>133</c:v>
                </c:pt>
                <c:pt idx="1148">
                  <c:v>133</c:v>
                </c:pt>
                <c:pt idx="1149">
                  <c:v>133</c:v>
                </c:pt>
                <c:pt idx="1150">
                  <c:v>133</c:v>
                </c:pt>
                <c:pt idx="1151">
                  <c:v>133</c:v>
                </c:pt>
                <c:pt idx="1152">
                  <c:v>133</c:v>
                </c:pt>
                <c:pt idx="1153">
                  <c:v>134</c:v>
                </c:pt>
                <c:pt idx="1154">
                  <c:v>134</c:v>
                </c:pt>
                <c:pt idx="1155">
                  <c:v>134</c:v>
                </c:pt>
                <c:pt idx="1156">
                  <c:v>134</c:v>
                </c:pt>
                <c:pt idx="1157">
                  <c:v>134</c:v>
                </c:pt>
                <c:pt idx="1158">
                  <c:v>134</c:v>
                </c:pt>
                <c:pt idx="1159">
                  <c:v>134</c:v>
                </c:pt>
                <c:pt idx="1160">
                  <c:v>134</c:v>
                </c:pt>
                <c:pt idx="1161">
                  <c:v>134</c:v>
                </c:pt>
                <c:pt idx="1162">
                  <c:v>134</c:v>
                </c:pt>
                <c:pt idx="1163">
                  <c:v>134</c:v>
                </c:pt>
                <c:pt idx="1164">
                  <c:v>134</c:v>
                </c:pt>
                <c:pt idx="1165">
                  <c:v>134</c:v>
                </c:pt>
                <c:pt idx="1166">
                  <c:v>133</c:v>
                </c:pt>
                <c:pt idx="1167">
                  <c:v>133</c:v>
                </c:pt>
                <c:pt idx="1168">
                  <c:v>133</c:v>
                </c:pt>
                <c:pt idx="1169">
                  <c:v>133</c:v>
                </c:pt>
                <c:pt idx="1170">
                  <c:v>133</c:v>
                </c:pt>
                <c:pt idx="1171">
                  <c:v>133</c:v>
                </c:pt>
                <c:pt idx="1172">
                  <c:v>133</c:v>
                </c:pt>
                <c:pt idx="1173">
                  <c:v>133</c:v>
                </c:pt>
                <c:pt idx="1174">
                  <c:v>133</c:v>
                </c:pt>
                <c:pt idx="1175">
                  <c:v>133</c:v>
                </c:pt>
                <c:pt idx="1176">
                  <c:v>133</c:v>
                </c:pt>
                <c:pt idx="1177">
                  <c:v>133</c:v>
                </c:pt>
                <c:pt idx="1178">
                  <c:v>134</c:v>
                </c:pt>
                <c:pt idx="1179">
                  <c:v>134</c:v>
                </c:pt>
                <c:pt idx="1180">
                  <c:v>134</c:v>
                </c:pt>
                <c:pt idx="1181">
                  <c:v>134</c:v>
                </c:pt>
                <c:pt idx="1182">
                  <c:v>134</c:v>
                </c:pt>
                <c:pt idx="1183">
                  <c:v>134</c:v>
                </c:pt>
                <c:pt idx="1184">
                  <c:v>134</c:v>
                </c:pt>
                <c:pt idx="1185">
                  <c:v>134</c:v>
                </c:pt>
                <c:pt idx="1186">
                  <c:v>134</c:v>
                </c:pt>
                <c:pt idx="1187">
                  <c:v>134</c:v>
                </c:pt>
                <c:pt idx="1188">
                  <c:v>134</c:v>
                </c:pt>
                <c:pt idx="1189">
                  <c:v>134</c:v>
                </c:pt>
                <c:pt idx="1190">
                  <c:v>134</c:v>
                </c:pt>
                <c:pt idx="1191">
                  <c:v>134</c:v>
                </c:pt>
                <c:pt idx="1192">
                  <c:v>134</c:v>
                </c:pt>
                <c:pt idx="1193">
                  <c:v>134</c:v>
                </c:pt>
                <c:pt idx="1194">
                  <c:v>134</c:v>
                </c:pt>
                <c:pt idx="1195">
                  <c:v>134</c:v>
                </c:pt>
                <c:pt idx="1196">
                  <c:v>134</c:v>
                </c:pt>
                <c:pt idx="1197">
                  <c:v>134</c:v>
                </c:pt>
                <c:pt idx="1198">
                  <c:v>134</c:v>
                </c:pt>
                <c:pt idx="1199">
                  <c:v>134</c:v>
                </c:pt>
                <c:pt idx="1200">
                  <c:v>134</c:v>
                </c:pt>
                <c:pt idx="1201">
                  <c:v>134</c:v>
                </c:pt>
                <c:pt idx="1202">
                  <c:v>134</c:v>
                </c:pt>
                <c:pt idx="1203">
                  <c:v>133</c:v>
                </c:pt>
                <c:pt idx="1204">
                  <c:v>133</c:v>
                </c:pt>
                <c:pt idx="1205">
                  <c:v>133</c:v>
                </c:pt>
                <c:pt idx="1206">
                  <c:v>133</c:v>
                </c:pt>
                <c:pt idx="1207">
                  <c:v>133</c:v>
                </c:pt>
                <c:pt idx="1208">
                  <c:v>133</c:v>
                </c:pt>
                <c:pt idx="1209">
                  <c:v>133</c:v>
                </c:pt>
                <c:pt idx="1210">
                  <c:v>133</c:v>
                </c:pt>
                <c:pt idx="1211">
                  <c:v>133</c:v>
                </c:pt>
                <c:pt idx="1212">
                  <c:v>133</c:v>
                </c:pt>
                <c:pt idx="1213">
                  <c:v>133</c:v>
                </c:pt>
                <c:pt idx="1214">
                  <c:v>133</c:v>
                </c:pt>
                <c:pt idx="1215">
                  <c:v>133</c:v>
                </c:pt>
                <c:pt idx="1216">
                  <c:v>133</c:v>
                </c:pt>
                <c:pt idx="1217">
                  <c:v>133</c:v>
                </c:pt>
                <c:pt idx="1218">
                  <c:v>133</c:v>
                </c:pt>
                <c:pt idx="1219">
                  <c:v>133</c:v>
                </c:pt>
                <c:pt idx="1220">
                  <c:v>133</c:v>
                </c:pt>
                <c:pt idx="1221">
                  <c:v>133</c:v>
                </c:pt>
                <c:pt idx="1222">
                  <c:v>133</c:v>
                </c:pt>
                <c:pt idx="1223">
                  <c:v>133</c:v>
                </c:pt>
                <c:pt idx="1224">
                  <c:v>133</c:v>
                </c:pt>
                <c:pt idx="1225">
                  <c:v>133</c:v>
                </c:pt>
                <c:pt idx="1226">
                  <c:v>133</c:v>
                </c:pt>
                <c:pt idx="1227">
                  <c:v>133</c:v>
                </c:pt>
                <c:pt idx="1228">
                  <c:v>133</c:v>
                </c:pt>
                <c:pt idx="1229">
                  <c:v>133</c:v>
                </c:pt>
                <c:pt idx="1230">
                  <c:v>133</c:v>
                </c:pt>
                <c:pt idx="1231">
                  <c:v>133</c:v>
                </c:pt>
                <c:pt idx="1232">
                  <c:v>133</c:v>
                </c:pt>
                <c:pt idx="1233">
                  <c:v>133</c:v>
                </c:pt>
                <c:pt idx="1234">
                  <c:v>134</c:v>
                </c:pt>
                <c:pt idx="1235">
                  <c:v>134</c:v>
                </c:pt>
                <c:pt idx="1236">
                  <c:v>134</c:v>
                </c:pt>
                <c:pt idx="1237">
                  <c:v>134</c:v>
                </c:pt>
                <c:pt idx="1238">
                  <c:v>134</c:v>
                </c:pt>
                <c:pt idx="1239">
                  <c:v>134</c:v>
                </c:pt>
                <c:pt idx="1240">
                  <c:v>134</c:v>
                </c:pt>
                <c:pt idx="1241">
                  <c:v>134</c:v>
                </c:pt>
                <c:pt idx="1242">
                  <c:v>134</c:v>
                </c:pt>
                <c:pt idx="1243">
                  <c:v>134</c:v>
                </c:pt>
                <c:pt idx="1244">
                  <c:v>134</c:v>
                </c:pt>
                <c:pt idx="1245">
                  <c:v>134</c:v>
                </c:pt>
                <c:pt idx="1246">
                  <c:v>134</c:v>
                </c:pt>
                <c:pt idx="1247">
                  <c:v>134</c:v>
                </c:pt>
                <c:pt idx="1248">
                  <c:v>134</c:v>
                </c:pt>
                <c:pt idx="1249">
                  <c:v>134</c:v>
                </c:pt>
                <c:pt idx="1250">
                  <c:v>134</c:v>
                </c:pt>
                <c:pt idx="1251">
                  <c:v>134</c:v>
                </c:pt>
                <c:pt idx="1252">
                  <c:v>134</c:v>
                </c:pt>
                <c:pt idx="1253">
                  <c:v>134</c:v>
                </c:pt>
                <c:pt idx="1254">
                  <c:v>133</c:v>
                </c:pt>
                <c:pt idx="1255">
                  <c:v>133</c:v>
                </c:pt>
                <c:pt idx="1256">
                  <c:v>133</c:v>
                </c:pt>
                <c:pt idx="1257">
                  <c:v>133</c:v>
                </c:pt>
                <c:pt idx="1258">
                  <c:v>133</c:v>
                </c:pt>
                <c:pt idx="1259">
                  <c:v>133</c:v>
                </c:pt>
                <c:pt idx="1260">
                  <c:v>133</c:v>
                </c:pt>
                <c:pt idx="1261">
                  <c:v>133</c:v>
                </c:pt>
                <c:pt idx="1262">
                  <c:v>133</c:v>
                </c:pt>
                <c:pt idx="1263">
                  <c:v>133</c:v>
                </c:pt>
                <c:pt idx="1264">
                  <c:v>133</c:v>
                </c:pt>
                <c:pt idx="1265">
                  <c:v>133</c:v>
                </c:pt>
                <c:pt idx="1266">
                  <c:v>133</c:v>
                </c:pt>
                <c:pt idx="1267">
                  <c:v>134</c:v>
                </c:pt>
                <c:pt idx="1268">
                  <c:v>134</c:v>
                </c:pt>
                <c:pt idx="1269">
                  <c:v>134</c:v>
                </c:pt>
                <c:pt idx="1270">
                  <c:v>134</c:v>
                </c:pt>
                <c:pt idx="1271">
                  <c:v>133</c:v>
                </c:pt>
                <c:pt idx="1272">
                  <c:v>133</c:v>
                </c:pt>
                <c:pt idx="1273">
                  <c:v>133</c:v>
                </c:pt>
                <c:pt idx="1274">
                  <c:v>133</c:v>
                </c:pt>
                <c:pt idx="1275">
                  <c:v>133</c:v>
                </c:pt>
                <c:pt idx="1276">
                  <c:v>133</c:v>
                </c:pt>
                <c:pt idx="1277">
                  <c:v>133</c:v>
                </c:pt>
                <c:pt idx="1278">
                  <c:v>133</c:v>
                </c:pt>
                <c:pt idx="1279">
                  <c:v>134</c:v>
                </c:pt>
                <c:pt idx="1280">
                  <c:v>134</c:v>
                </c:pt>
                <c:pt idx="1281">
                  <c:v>134</c:v>
                </c:pt>
                <c:pt idx="1282">
                  <c:v>134</c:v>
                </c:pt>
                <c:pt idx="1283">
                  <c:v>134</c:v>
                </c:pt>
                <c:pt idx="1284">
                  <c:v>134</c:v>
                </c:pt>
                <c:pt idx="1285">
                  <c:v>134</c:v>
                </c:pt>
                <c:pt idx="1286">
                  <c:v>134</c:v>
                </c:pt>
                <c:pt idx="1287">
                  <c:v>134</c:v>
                </c:pt>
                <c:pt idx="1288">
                  <c:v>134</c:v>
                </c:pt>
                <c:pt idx="1289">
                  <c:v>134</c:v>
                </c:pt>
                <c:pt idx="1290">
                  <c:v>134</c:v>
                </c:pt>
                <c:pt idx="1291">
                  <c:v>134</c:v>
                </c:pt>
                <c:pt idx="1292">
                  <c:v>134</c:v>
                </c:pt>
                <c:pt idx="1293">
                  <c:v>134</c:v>
                </c:pt>
                <c:pt idx="1294">
                  <c:v>134</c:v>
                </c:pt>
                <c:pt idx="1295">
                  <c:v>134</c:v>
                </c:pt>
                <c:pt idx="1296">
                  <c:v>134</c:v>
                </c:pt>
                <c:pt idx="1297">
                  <c:v>134</c:v>
                </c:pt>
                <c:pt idx="1298">
                  <c:v>134</c:v>
                </c:pt>
                <c:pt idx="1299">
                  <c:v>134</c:v>
                </c:pt>
                <c:pt idx="1300">
                  <c:v>134</c:v>
                </c:pt>
                <c:pt idx="1301">
                  <c:v>133</c:v>
                </c:pt>
                <c:pt idx="1302">
                  <c:v>133</c:v>
                </c:pt>
                <c:pt idx="1303">
                  <c:v>133</c:v>
                </c:pt>
                <c:pt idx="1304">
                  <c:v>133</c:v>
                </c:pt>
                <c:pt idx="1305">
                  <c:v>133</c:v>
                </c:pt>
                <c:pt idx="1306">
                  <c:v>133</c:v>
                </c:pt>
                <c:pt idx="1307">
                  <c:v>133</c:v>
                </c:pt>
                <c:pt idx="1308">
                  <c:v>133</c:v>
                </c:pt>
                <c:pt idx="1309">
                  <c:v>134</c:v>
                </c:pt>
                <c:pt idx="1310">
                  <c:v>134</c:v>
                </c:pt>
                <c:pt idx="1311">
                  <c:v>134</c:v>
                </c:pt>
                <c:pt idx="1312">
                  <c:v>134</c:v>
                </c:pt>
                <c:pt idx="1313">
                  <c:v>134</c:v>
                </c:pt>
                <c:pt idx="1314">
                  <c:v>134</c:v>
                </c:pt>
                <c:pt idx="1315">
                  <c:v>134</c:v>
                </c:pt>
                <c:pt idx="1316">
                  <c:v>134</c:v>
                </c:pt>
                <c:pt idx="1317">
                  <c:v>134</c:v>
                </c:pt>
                <c:pt idx="1318">
                  <c:v>134</c:v>
                </c:pt>
                <c:pt idx="1319">
                  <c:v>134</c:v>
                </c:pt>
                <c:pt idx="1320">
                  <c:v>134</c:v>
                </c:pt>
                <c:pt idx="1321">
                  <c:v>134</c:v>
                </c:pt>
                <c:pt idx="1322">
                  <c:v>134</c:v>
                </c:pt>
                <c:pt idx="1323">
                  <c:v>134</c:v>
                </c:pt>
                <c:pt idx="1324">
                  <c:v>134</c:v>
                </c:pt>
                <c:pt idx="1325">
                  <c:v>134</c:v>
                </c:pt>
                <c:pt idx="1326">
                  <c:v>134</c:v>
                </c:pt>
                <c:pt idx="1327">
                  <c:v>134</c:v>
                </c:pt>
                <c:pt idx="1328">
                  <c:v>134</c:v>
                </c:pt>
                <c:pt idx="1329">
                  <c:v>134</c:v>
                </c:pt>
                <c:pt idx="1330">
                  <c:v>134</c:v>
                </c:pt>
                <c:pt idx="1331">
                  <c:v>134</c:v>
                </c:pt>
                <c:pt idx="1332">
                  <c:v>134</c:v>
                </c:pt>
                <c:pt idx="1333">
                  <c:v>134</c:v>
                </c:pt>
                <c:pt idx="1334">
                  <c:v>131</c:v>
                </c:pt>
                <c:pt idx="1335">
                  <c:v>131</c:v>
                </c:pt>
                <c:pt idx="1336">
                  <c:v>131</c:v>
                </c:pt>
                <c:pt idx="1337">
                  <c:v>131</c:v>
                </c:pt>
                <c:pt idx="1338">
                  <c:v>123</c:v>
                </c:pt>
                <c:pt idx="1339">
                  <c:v>123</c:v>
                </c:pt>
                <c:pt idx="1340">
                  <c:v>123</c:v>
                </c:pt>
                <c:pt idx="1341">
                  <c:v>113</c:v>
                </c:pt>
                <c:pt idx="1342">
                  <c:v>113</c:v>
                </c:pt>
                <c:pt idx="1343">
                  <c:v>113</c:v>
                </c:pt>
                <c:pt idx="1344">
                  <c:v>107</c:v>
                </c:pt>
                <c:pt idx="1345">
                  <c:v>107</c:v>
                </c:pt>
                <c:pt idx="1346">
                  <c:v>107</c:v>
                </c:pt>
                <c:pt idx="1347">
                  <c:v>95</c:v>
                </c:pt>
                <c:pt idx="1348">
                  <c:v>95</c:v>
                </c:pt>
                <c:pt idx="1349">
                  <c:v>95</c:v>
                </c:pt>
                <c:pt idx="1350">
                  <c:v>85</c:v>
                </c:pt>
                <c:pt idx="1351">
                  <c:v>85</c:v>
                </c:pt>
                <c:pt idx="1352">
                  <c:v>76</c:v>
                </c:pt>
                <c:pt idx="1353">
                  <c:v>76</c:v>
                </c:pt>
                <c:pt idx="1354">
                  <c:v>76</c:v>
                </c:pt>
                <c:pt idx="1355">
                  <c:v>68</c:v>
                </c:pt>
                <c:pt idx="1356">
                  <c:v>68</c:v>
                </c:pt>
                <c:pt idx="1357">
                  <c:v>68</c:v>
                </c:pt>
                <c:pt idx="1358">
                  <c:v>74</c:v>
                </c:pt>
                <c:pt idx="1359">
                  <c:v>74</c:v>
                </c:pt>
                <c:pt idx="1360">
                  <c:v>74</c:v>
                </c:pt>
                <c:pt idx="1361">
                  <c:v>89</c:v>
                </c:pt>
                <c:pt idx="1362">
                  <c:v>89</c:v>
                </c:pt>
                <c:pt idx="1363">
                  <c:v>89</c:v>
                </c:pt>
                <c:pt idx="1364">
                  <c:v>106</c:v>
                </c:pt>
                <c:pt idx="1365">
                  <c:v>106</c:v>
                </c:pt>
                <c:pt idx="1366">
                  <c:v>106</c:v>
                </c:pt>
                <c:pt idx="1367">
                  <c:v>125</c:v>
                </c:pt>
                <c:pt idx="1368">
                  <c:v>125</c:v>
                </c:pt>
                <c:pt idx="1369">
                  <c:v>135</c:v>
                </c:pt>
                <c:pt idx="1370">
                  <c:v>135</c:v>
                </c:pt>
                <c:pt idx="1371">
                  <c:v>135</c:v>
                </c:pt>
                <c:pt idx="1372">
                  <c:v>134</c:v>
                </c:pt>
                <c:pt idx="1373">
                  <c:v>134</c:v>
                </c:pt>
                <c:pt idx="1374">
                  <c:v>134</c:v>
                </c:pt>
                <c:pt idx="1375">
                  <c:v>134</c:v>
                </c:pt>
                <c:pt idx="1376">
                  <c:v>134</c:v>
                </c:pt>
                <c:pt idx="1377">
                  <c:v>134</c:v>
                </c:pt>
                <c:pt idx="1378">
                  <c:v>134</c:v>
                </c:pt>
                <c:pt idx="1379">
                  <c:v>134</c:v>
                </c:pt>
                <c:pt idx="1380">
                  <c:v>134</c:v>
                </c:pt>
                <c:pt idx="1381">
                  <c:v>134</c:v>
                </c:pt>
                <c:pt idx="1382">
                  <c:v>134</c:v>
                </c:pt>
                <c:pt idx="1383">
                  <c:v>134</c:v>
                </c:pt>
                <c:pt idx="1384">
                  <c:v>134</c:v>
                </c:pt>
                <c:pt idx="1385">
                  <c:v>134</c:v>
                </c:pt>
                <c:pt idx="1386">
                  <c:v>134</c:v>
                </c:pt>
                <c:pt idx="1387">
                  <c:v>134</c:v>
                </c:pt>
                <c:pt idx="1388">
                  <c:v>134</c:v>
                </c:pt>
                <c:pt idx="1389">
                  <c:v>134</c:v>
                </c:pt>
                <c:pt idx="1390">
                  <c:v>134</c:v>
                </c:pt>
                <c:pt idx="1391">
                  <c:v>134</c:v>
                </c:pt>
                <c:pt idx="1392">
                  <c:v>134</c:v>
                </c:pt>
                <c:pt idx="1393">
                  <c:v>134</c:v>
                </c:pt>
                <c:pt idx="1394">
                  <c:v>134</c:v>
                </c:pt>
                <c:pt idx="1395">
                  <c:v>134</c:v>
                </c:pt>
                <c:pt idx="1396">
                  <c:v>134</c:v>
                </c:pt>
                <c:pt idx="1397">
                  <c:v>134</c:v>
                </c:pt>
                <c:pt idx="1398">
                  <c:v>134</c:v>
                </c:pt>
                <c:pt idx="1399">
                  <c:v>134</c:v>
                </c:pt>
                <c:pt idx="1400">
                  <c:v>134</c:v>
                </c:pt>
                <c:pt idx="1401">
                  <c:v>134</c:v>
                </c:pt>
                <c:pt idx="1402">
                  <c:v>134</c:v>
                </c:pt>
                <c:pt idx="1403">
                  <c:v>134</c:v>
                </c:pt>
                <c:pt idx="1404">
                  <c:v>134</c:v>
                </c:pt>
                <c:pt idx="1405">
                  <c:v>134</c:v>
                </c:pt>
                <c:pt idx="1406">
                  <c:v>134</c:v>
                </c:pt>
                <c:pt idx="1407">
                  <c:v>134</c:v>
                </c:pt>
                <c:pt idx="1408">
                  <c:v>134</c:v>
                </c:pt>
                <c:pt idx="1409">
                  <c:v>134</c:v>
                </c:pt>
                <c:pt idx="1410">
                  <c:v>134</c:v>
                </c:pt>
                <c:pt idx="1411">
                  <c:v>134</c:v>
                </c:pt>
                <c:pt idx="1412">
                  <c:v>135</c:v>
                </c:pt>
                <c:pt idx="1413">
                  <c:v>135</c:v>
                </c:pt>
                <c:pt idx="1414">
                  <c:v>135</c:v>
                </c:pt>
                <c:pt idx="1415">
                  <c:v>134</c:v>
                </c:pt>
                <c:pt idx="1416">
                  <c:v>134</c:v>
                </c:pt>
                <c:pt idx="1417">
                  <c:v>134</c:v>
                </c:pt>
                <c:pt idx="1418">
                  <c:v>134</c:v>
                </c:pt>
                <c:pt idx="1419">
                  <c:v>134</c:v>
                </c:pt>
                <c:pt idx="1420">
                  <c:v>134</c:v>
                </c:pt>
                <c:pt idx="1421">
                  <c:v>134</c:v>
                </c:pt>
                <c:pt idx="1422">
                  <c:v>134</c:v>
                </c:pt>
                <c:pt idx="1423">
                  <c:v>134</c:v>
                </c:pt>
                <c:pt idx="1424">
                  <c:v>134</c:v>
                </c:pt>
                <c:pt idx="1425">
                  <c:v>134</c:v>
                </c:pt>
                <c:pt idx="1426">
                  <c:v>134</c:v>
                </c:pt>
                <c:pt idx="1427">
                  <c:v>134</c:v>
                </c:pt>
                <c:pt idx="1428">
                  <c:v>132</c:v>
                </c:pt>
                <c:pt idx="1429">
                  <c:v>132</c:v>
                </c:pt>
                <c:pt idx="1430">
                  <c:v>132</c:v>
                </c:pt>
                <c:pt idx="1431">
                  <c:v>132</c:v>
                </c:pt>
                <c:pt idx="1432">
                  <c:v>129</c:v>
                </c:pt>
                <c:pt idx="1433">
                  <c:v>129</c:v>
                </c:pt>
                <c:pt idx="1434">
                  <c:v>129</c:v>
                </c:pt>
                <c:pt idx="1435">
                  <c:v>120</c:v>
                </c:pt>
                <c:pt idx="1436">
                  <c:v>120</c:v>
                </c:pt>
                <c:pt idx="1437">
                  <c:v>120</c:v>
                </c:pt>
                <c:pt idx="1438">
                  <c:v>107</c:v>
                </c:pt>
                <c:pt idx="1439">
                  <c:v>107</c:v>
                </c:pt>
                <c:pt idx="1440">
                  <c:v>92</c:v>
                </c:pt>
                <c:pt idx="1441">
                  <c:v>92</c:v>
                </c:pt>
                <c:pt idx="1442">
                  <c:v>83</c:v>
                </c:pt>
                <c:pt idx="1443">
                  <c:v>83</c:v>
                </c:pt>
                <c:pt idx="1444">
                  <c:v>81</c:v>
                </c:pt>
                <c:pt idx="1445">
                  <c:v>81</c:v>
                </c:pt>
                <c:pt idx="1446">
                  <c:v>92</c:v>
                </c:pt>
                <c:pt idx="1447">
                  <c:v>92</c:v>
                </c:pt>
                <c:pt idx="1448">
                  <c:v>107</c:v>
                </c:pt>
                <c:pt idx="1449">
                  <c:v>107</c:v>
                </c:pt>
                <c:pt idx="1450">
                  <c:v>125</c:v>
                </c:pt>
                <c:pt idx="1451">
                  <c:v>125</c:v>
                </c:pt>
                <c:pt idx="1452">
                  <c:v>134</c:v>
                </c:pt>
                <c:pt idx="1453">
                  <c:v>134</c:v>
                </c:pt>
                <c:pt idx="1454">
                  <c:v>134</c:v>
                </c:pt>
                <c:pt idx="1455">
                  <c:v>134</c:v>
                </c:pt>
                <c:pt idx="1456">
                  <c:v>134</c:v>
                </c:pt>
                <c:pt idx="1457">
                  <c:v>133</c:v>
                </c:pt>
                <c:pt idx="1458">
                  <c:v>133</c:v>
                </c:pt>
                <c:pt idx="1459">
                  <c:v>133</c:v>
                </c:pt>
                <c:pt idx="1460">
                  <c:v>133</c:v>
                </c:pt>
                <c:pt idx="1461">
                  <c:v>133</c:v>
                </c:pt>
                <c:pt idx="1462">
                  <c:v>134</c:v>
                </c:pt>
                <c:pt idx="1463">
                  <c:v>134</c:v>
                </c:pt>
                <c:pt idx="1464">
                  <c:v>134</c:v>
                </c:pt>
                <c:pt idx="1465">
                  <c:v>134</c:v>
                </c:pt>
                <c:pt idx="1466">
                  <c:v>134</c:v>
                </c:pt>
                <c:pt idx="1467">
                  <c:v>134</c:v>
                </c:pt>
                <c:pt idx="1468">
                  <c:v>134</c:v>
                </c:pt>
                <c:pt idx="1469">
                  <c:v>134</c:v>
                </c:pt>
                <c:pt idx="1470">
                  <c:v>134</c:v>
                </c:pt>
                <c:pt idx="1471">
                  <c:v>134</c:v>
                </c:pt>
                <c:pt idx="1472">
                  <c:v>133</c:v>
                </c:pt>
                <c:pt idx="1473">
                  <c:v>133</c:v>
                </c:pt>
                <c:pt idx="1474">
                  <c:v>133</c:v>
                </c:pt>
                <c:pt idx="1475">
                  <c:v>134</c:v>
                </c:pt>
                <c:pt idx="1476">
                  <c:v>133</c:v>
                </c:pt>
                <c:pt idx="1477">
                  <c:v>133</c:v>
                </c:pt>
                <c:pt idx="1478">
                  <c:v>133</c:v>
                </c:pt>
                <c:pt idx="1479">
                  <c:v>133</c:v>
                </c:pt>
                <c:pt idx="1480">
                  <c:v>133</c:v>
                </c:pt>
                <c:pt idx="1481">
                  <c:v>133</c:v>
                </c:pt>
                <c:pt idx="1482">
                  <c:v>133</c:v>
                </c:pt>
                <c:pt idx="1483">
                  <c:v>134</c:v>
                </c:pt>
                <c:pt idx="1484">
                  <c:v>134</c:v>
                </c:pt>
                <c:pt idx="1485">
                  <c:v>134</c:v>
                </c:pt>
                <c:pt idx="1486">
                  <c:v>134</c:v>
                </c:pt>
                <c:pt idx="1487">
                  <c:v>134</c:v>
                </c:pt>
                <c:pt idx="1488">
                  <c:v>134</c:v>
                </c:pt>
                <c:pt idx="1489">
                  <c:v>134</c:v>
                </c:pt>
                <c:pt idx="1490">
                  <c:v>134</c:v>
                </c:pt>
                <c:pt idx="1491">
                  <c:v>134</c:v>
                </c:pt>
                <c:pt idx="1492">
                  <c:v>135</c:v>
                </c:pt>
                <c:pt idx="1493">
                  <c:v>135</c:v>
                </c:pt>
                <c:pt idx="1494">
                  <c:v>135</c:v>
                </c:pt>
                <c:pt idx="1495">
                  <c:v>135</c:v>
                </c:pt>
                <c:pt idx="1496">
                  <c:v>119</c:v>
                </c:pt>
                <c:pt idx="1497">
                  <c:v>106</c:v>
                </c:pt>
                <c:pt idx="1498">
                  <c:v>106</c:v>
                </c:pt>
                <c:pt idx="1499">
                  <c:v>106</c:v>
                </c:pt>
                <c:pt idx="1500">
                  <c:v>105</c:v>
                </c:pt>
                <c:pt idx="1501">
                  <c:v>114</c:v>
                </c:pt>
                <c:pt idx="1502">
                  <c:v>128</c:v>
                </c:pt>
                <c:pt idx="1503">
                  <c:v>134</c:v>
                </c:pt>
                <c:pt idx="1504">
                  <c:v>134</c:v>
                </c:pt>
                <c:pt idx="1505">
                  <c:v>133</c:v>
                </c:pt>
                <c:pt idx="1506">
                  <c:v>133</c:v>
                </c:pt>
                <c:pt idx="1507">
                  <c:v>133</c:v>
                </c:pt>
                <c:pt idx="1508">
                  <c:v>133</c:v>
                </c:pt>
                <c:pt idx="1509">
                  <c:v>133</c:v>
                </c:pt>
                <c:pt idx="1510">
                  <c:v>133</c:v>
                </c:pt>
                <c:pt idx="1511">
                  <c:v>133</c:v>
                </c:pt>
                <c:pt idx="1512">
                  <c:v>133</c:v>
                </c:pt>
                <c:pt idx="1513">
                  <c:v>133</c:v>
                </c:pt>
                <c:pt idx="1514">
                  <c:v>133</c:v>
                </c:pt>
                <c:pt idx="1515">
                  <c:v>133</c:v>
                </c:pt>
                <c:pt idx="1516">
                  <c:v>133</c:v>
                </c:pt>
                <c:pt idx="1517">
                  <c:v>133</c:v>
                </c:pt>
                <c:pt idx="1518">
                  <c:v>133</c:v>
                </c:pt>
                <c:pt idx="1519">
                  <c:v>134</c:v>
                </c:pt>
                <c:pt idx="1520">
                  <c:v>134</c:v>
                </c:pt>
                <c:pt idx="1521">
                  <c:v>134</c:v>
                </c:pt>
                <c:pt idx="1522">
                  <c:v>134</c:v>
                </c:pt>
                <c:pt idx="1523">
                  <c:v>134</c:v>
                </c:pt>
                <c:pt idx="1524">
                  <c:v>134</c:v>
                </c:pt>
                <c:pt idx="1525">
                  <c:v>134</c:v>
                </c:pt>
                <c:pt idx="1526">
                  <c:v>134</c:v>
                </c:pt>
                <c:pt idx="1527">
                  <c:v>134</c:v>
                </c:pt>
                <c:pt idx="1528">
                  <c:v>133</c:v>
                </c:pt>
                <c:pt idx="1529">
                  <c:v>133</c:v>
                </c:pt>
                <c:pt idx="1530">
                  <c:v>133</c:v>
                </c:pt>
                <c:pt idx="1531">
                  <c:v>133</c:v>
                </c:pt>
                <c:pt idx="1532">
                  <c:v>133</c:v>
                </c:pt>
                <c:pt idx="1533">
                  <c:v>133</c:v>
                </c:pt>
                <c:pt idx="1534">
                  <c:v>134</c:v>
                </c:pt>
                <c:pt idx="1535">
                  <c:v>134</c:v>
                </c:pt>
                <c:pt idx="1536">
                  <c:v>134</c:v>
                </c:pt>
                <c:pt idx="1537">
                  <c:v>134</c:v>
                </c:pt>
                <c:pt idx="1538">
                  <c:v>126</c:v>
                </c:pt>
                <c:pt idx="1539">
                  <c:v>111</c:v>
                </c:pt>
                <c:pt idx="1540">
                  <c:v>99</c:v>
                </c:pt>
                <c:pt idx="1541">
                  <c:v>100</c:v>
                </c:pt>
                <c:pt idx="1542">
                  <c:v>100</c:v>
                </c:pt>
                <c:pt idx="1543">
                  <c:v>97</c:v>
                </c:pt>
                <c:pt idx="1544">
                  <c:v>111</c:v>
                </c:pt>
                <c:pt idx="1545">
                  <c:v>125</c:v>
                </c:pt>
                <c:pt idx="1546">
                  <c:v>129</c:v>
                </c:pt>
                <c:pt idx="1547">
                  <c:v>131</c:v>
                </c:pt>
                <c:pt idx="1548">
                  <c:v>131</c:v>
                </c:pt>
                <c:pt idx="1549">
                  <c:v>133</c:v>
                </c:pt>
                <c:pt idx="1550">
                  <c:v>133</c:v>
                </c:pt>
                <c:pt idx="1551">
                  <c:v>133</c:v>
                </c:pt>
                <c:pt idx="1552">
                  <c:v>133</c:v>
                </c:pt>
                <c:pt idx="1553">
                  <c:v>133</c:v>
                </c:pt>
                <c:pt idx="1554">
                  <c:v>133</c:v>
                </c:pt>
                <c:pt idx="1555">
                  <c:v>133</c:v>
                </c:pt>
                <c:pt idx="1556">
                  <c:v>133</c:v>
                </c:pt>
                <c:pt idx="1557">
                  <c:v>133</c:v>
                </c:pt>
                <c:pt idx="1558">
                  <c:v>133</c:v>
                </c:pt>
                <c:pt idx="1559">
                  <c:v>133</c:v>
                </c:pt>
                <c:pt idx="1560">
                  <c:v>133</c:v>
                </c:pt>
                <c:pt idx="1561">
                  <c:v>133</c:v>
                </c:pt>
                <c:pt idx="1562">
                  <c:v>133</c:v>
                </c:pt>
                <c:pt idx="1563">
                  <c:v>133</c:v>
                </c:pt>
                <c:pt idx="1564">
                  <c:v>133</c:v>
                </c:pt>
                <c:pt idx="1565">
                  <c:v>134</c:v>
                </c:pt>
                <c:pt idx="1566">
                  <c:v>134</c:v>
                </c:pt>
                <c:pt idx="1567">
                  <c:v>134</c:v>
                </c:pt>
                <c:pt idx="1568">
                  <c:v>134</c:v>
                </c:pt>
                <c:pt idx="1569">
                  <c:v>133</c:v>
                </c:pt>
                <c:pt idx="1570">
                  <c:v>131</c:v>
                </c:pt>
                <c:pt idx="1571">
                  <c:v>124</c:v>
                </c:pt>
                <c:pt idx="1572">
                  <c:v>114</c:v>
                </c:pt>
                <c:pt idx="1573">
                  <c:v>103</c:v>
                </c:pt>
                <c:pt idx="1574">
                  <c:v>97</c:v>
                </c:pt>
                <c:pt idx="1575">
                  <c:v>85</c:v>
                </c:pt>
                <c:pt idx="1576">
                  <c:v>85</c:v>
                </c:pt>
                <c:pt idx="1577">
                  <c:v>85</c:v>
                </c:pt>
                <c:pt idx="1578">
                  <c:v>91</c:v>
                </c:pt>
                <c:pt idx="1579">
                  <c:v>105</c:v>
                </c:pt>
                <c:pt idx="1580">
                  <c:v>121</c:v>
                </c:pt>
                <c:pt idx="1581">
                  <c:v>130</c:v>
                </c:pt>
                <c:pt idx="1582">
                  <c:v>134</c:v>
                </c:pt>
                <c:pt idx="1583">
                  <c:v>134</c:v>
                </c:pt>
                <c:pt idx="1584">
                  <c:v>134</c:v>
                </c:pt>
                <c:pt idx="1585">
                  <c:v>134</c:v>
                </c:pt>
                <c:pt idx="1586">
                  <c:v>134</c:v>
                </c:pt>
                <c:pt idx="1587">
                  <c:v>134</c:v>
                </c:pt>
                <c:pt idx="1588">
                  <c:v>134</c:v>
                </c:pt>
                <c:pt idx="1589">
                  <c:v>134</c:v>
                </c:pt>
                <c:pt idx="1590">
                  <c:v>134</c:v>
                </c:pt>
                <c:pt idx="1591">
                  <c:v>134</c:v>
                </c:pt>
                <c:pt idx="1592">
                  <c:v>133</c:v>
                </c:pt>
                <c:pt idx="1593">
                  <c:v>133</c:v>
                </c:pt>
                <c:pt idx="1594">
                  <c:v>133</c:v>
                </c:pt>
                <c:pt idx="1595">
                  <c:v>133</c:v>
                </c:pt>
                <c:pt idx="1596">
                  <c:v>133</c:v>
                </c:pt>
                <c:pt idx="1597">
                  <c:v>133</c:v>
                </c:pt>
                <c:pt idx="1598">
                  <c:v>133</c:v>
                </c:pt>
                <c:pt idx="1599">
                  <c:v>133</c:v>
                </c:pt>
                <c:pt idx="1600">
                  <c:v>133</c:v>
                </c:pt>
                <c:pt idx="1601">
                  <c:v>133</c:v>
                </c:pt>
                <c:pt idx="1602">
                  <c:v>133</c:v>
                </c:pt>
                <c:pt idx="1603">
                  <c:v>133</c:v>
                </c:pt>
                <c:pt idx="1604">
                  <c:v>133</c:v>
                </c:pt>
                <c:pt idx="1605">
                  <c:v>133</c:v>
                </c:pt>
                <c:pt idx="1606">
                  <c:v>133</c:v>
                </c:pt>
                <c:pt idx="1607">
                  <c:v>133</c:v>
                </c:pt>
                <c:pt idx="1608">
                  <c:v>133</c:v>
                </c:pt>
                <c:pt idx="1609">
                  <c:v>133</c:v>
                </c:pt>
                <c:pt idx="1610">
                  <c:v>133</c:v>
                </c:pt>
                <c:pt idx="1611">
                  <c:v>133</c:v>
                </c:pt>
                <c:pt idx="1612">
                  <c:v>133</c:v>
                </c:pt>
                <c:pt idx="1613">
                  <c:v>133</c:v>
                </c:pt>
                <c:pt idx="1614">
                  <c:v>133</c:v>
                </c:pt>
                <c:pt idx="1615">
                  <c:v>133</c:v>
                </c:pt>
                <c:pt idx="1616">
                  <c:v>133</c:v>
                </c:pt>
                <c:pt idx="1617">
                  <c:v>133</c:v>
                </c:pt>
                <c:pt idx="1618">
                  <c:v>133</c:v>
                </c:pt>
                <c:pt idx="1619">
                  <c:v>133</c:v>
                </c:pt>
                <c:pt idx="1620">
                  <c:v>133</c:v>
                </c:pt>
                <c:pt idx="1621">
                  <c:v>133</c:v>
                </c:pt>
                <c:pt idx="1622">
                  <c:v>133</c:v>
                </c:pt>
                <c:pt idx="1623">
                  <c:v>133</c:v>
                </c:pt>
                <c:pt idx="1624">
                  <c:v>133</c:v>
                </c:pt>
                <c:pt idx="1625">
                  <c:v>133</c:v>
                </c:pt>
                <c:pt idx="1626">
                  <c:v>133</c:v>
                </c:pt>
                <c:pt idx="1627">
                  <c:v>133</c:v>
                </c:pt>
                <c:pt idx="1628">
                  <c:v>134</c:v>
                </c:pt>
                <c:pt idx="1629">
                  <c:v>134</c:v>
                </c:pt>
                <c:pt idx="1630">
                  <c:v>134</c:v>
                </c:pt>
                <c:pt idx="1631">
                  <c:v>134</c:v>
                </c:pt>
                <c:pt idx="1632">
                  <c:v>134</c:v>
                </c:pt>
                <c:pt idx="1633">
                  <c:v>134</c:v>
                </c:pt>
                <c:pt idx="1634">
                  <c:v>134</c:v>
                </c:pt>
                <c:pt idx="1635">
                  <c:v>134</c:v>
                </c:pt>
                <c:pt idx="1636">
                  <c:v>134</c:v>
                </c:pt>
                <c:pt idx="1637">
                  <c:v>133</c:v>
                </c:pt>
                <c:pt idx="1638">
                  <c:v>133</c:v>
                </c:pt>
                <c:pt idx="1639">
                  <c:v>133</c:v>
                </c:pt>
                <c:pt idx="1640">
                  <c:v>133</c:v>
                </c:pt>
                <c:pt idx="1641">
                  <c:v>133</c:v>
                </c:pt>
                <c:pt idx="1642">
                  <c:v>133</c:v>
                </c:pt>
                <c:pt idx="1643">
                  <c:v>133</c:v>
                </c:pt>
                <c:pt idx="1644">
                  <c:v>133</c:v>
                </c:pt>
                <c:pt idx="1645">
                  <c:v>133</c:v>
                </c:pt>
                <c:pt idx="1646">
                  <c:v>133</c:v>
                </c:pt>
                <c:pt idx="1647">
                  <c:v>133</c:v>
                </c:pt>
                <c:pt idx="1648">
                  <c:v>133</c:v>
                </c:pt>
                <c:pt idx="1649">
                  <c:v>133</c:v>
                </c:pt>
                <c:pt idx="1650">
                  <c:v>133</c:v>
                </c:pt>
                <c:pt idx="1651">
                  <c:v>133</c:v>
                </c:pt>
                <c:pt idx="1652">
                  <c:v>133</c:v>
                </c:pt>
                <c:pt idx="1653">
                  <c:v>133</c:v>
                </c:pt>
                <c:pt idx="1654">
                  <c:v>133</c:v>
                </c:pt>
                <c:pt idx="1655">
                  <c:v>133</c:v>
                </c:pt>
                <c:pt idx="1656">
                  <c:v>133</c:v>
                </c:pt>
                <c:pt idx="1657">
                  <c:v>133</c:v>
                </c:pt>
                <c:pt idx="1658">
                  <c:v>133</c:v>
                </c:pt>
                <c:pt idx="1659">
                  <c:v>133</c:v>
                </c:pt>
                <c:pt idx="1660">
                  <c:v>133</c:v>
                </c:pt>
                <c:pt idx="1661">
                  <c:v>133</c:v>
                </c:pt>
                <c:pt idx="1662">
                  <c:v>133</c:v>
                </c:pt>
                <c:pt idx="1663">
                  <c:v>133</c:v>
                </c:pt>
                <c:pt idx="1664">
                  <c:v>133</c:v>
                </c:pt>
                <c:pt idx="1665">
                  <c:v>133</c:v>
                </c:pt>
                <c:pt idx="1666">
                  <c:v>133</c:v>
                </c:pt>
                <c:pt idx="1667">
                  <c:v>133</c:v>
                </c:pt>
                <c:pt idx="1668">
                  <c:v>133</c:v>
                </c:pt>
                <c:pt idx="1669">
                  <c:v>133</c:v>
                </c:pt>
                <c:pt idx="1670">
                  <c:v>133</c:v>
                </c:pt>
                <c:pt idx="1671">
                  <c:v>133</c:v>
                </c:pt>
                <c:pt idx="1672">
                  <c:v>133</c:v>
                </c:pt>
                <c:pt idx="1673">
                  <c:v>133</c:v>
                </c:pt>
                <c:pt idx="1674">
                  <c:v>133</c:v>
                </c:pt>
                <c:pt idx="1675">
                  <c:v>133</c:v>
                </c:pt>
                <c:pt idx="1676">
                  <c:v>133</c:v>
                </c:pt>
                <c:pt idx="1677">
                  <c:v>133</c:v>
                </c:pt>
                <c:pt idx="1678">
                  <c:v>133</c:v>
                </c:pt>
                <c:pt idx="1679">
                  <c:v>133</c:v>
                </c:pt>
                <c:pt idx="1680">
                  <c:v>133</c:v>
                </c:pt>
                <c:pt idx="1681">
                  <c:v>133</c:v>
                </c:pt>
                <c:pt idx="1682">
                  <c:v>133</c:v>
                </c:pt>
                <c:pt idx="1683">
                  <c:v>133</c:v>
                </c:pt>
                <c:pt idx="1684">
                  <c:v>133</c:v>
                </c:pt>
                <c:pt idx="1685">
                  <c:v>133</c:v>
                </c:pt>
                <c:pt idx="1686">
                  <c:v>133</c:v>
                </c:pt>
                <c:pt idx="1687">
                  <c:v>133</c:v>
                </c:pt>
                <c:pt idx="1688">
                  <c:v>133</c:v>
                </c:pt>
                <c:pt idx="1689">
                  <c:v>133</c:v>
                </c:pt>
                <c:pt idx="1690">
                  <c:v>133</c:v>
                </c:pt>
                <c:pt idx="1691">
                  <c:v>133</c:v>
                </c:pt>
                <c:pt idx="1692">
                  <c:v>133</c:v>
                </c:pt>
                <c:pt idx="1693">
                  <c:v>133</c:v>
                </c:pt>
                <c:pt idx="1694">
                  <c:v>133</c:v>
                </c:pt>
                <c:pt idx="1695">
                  <c:v>133</c:v>
                </c:pt>
                <c:pt idx="1696">
                  <c:v>133</c:v>
                </c:pt>
                <c:pt idx="1697">
                  <c:v>133</c:v>
                </c:pt>
                <c:pt idx="1698">
                  <c:v>133</c:v>
                </c:pt>
                <c:pt idx="1699">
                  <c:v>133</c:v>
                </c:pt>
                <c:pt idx="1700">
                  <c:v>133</c:v>
                </c:pt>
                <c:pt idx="1701">
                  <c:v>133</c:v>
                </c:pt>
                <c:pt idx="1702">
                  <c:v>133</c:v>
                </c:pt>
                <c:pt idx="1703">
                  <c:v>133</c:v>
                </c:pt>
                <c:pt idx="1704">
                  <c:v>133</c:v>
                </c:pt>
                <c:pt idx="1705">
                  <c:v>131</c:v>
                </c:pt>
                <c:pt idx="1706">
                  <c:v>131</c:v>
                </c:pt>
                <c:pt idx="1707">
                  <c:v>131</c:v>
                </c:pt>
                <c:pt idx="1708">
                  <c:v>128</c:v>
                </c:pt>
                <c:pt idx="1709">
                  <c:v>128</c:v>
                </c:pt>
                <c:pt idx="1710">
                  <c:v>128</c:v>
                </c:pt>
                <c:pt idx="1711">
                  <c:v>128</c:v>
                </c:pt>
                <c:pt idx="1712">
                  <c:v>121</c:v>
                </c:pt>
                <c:pt idx="1713">
                  <c:v>121</c:v>
                </c:pt>
                <c:pt idx="1714">
                  <c:v>121</c:v>
                </c:pt>
                <c:pt idx="1715">
                  <c:v>110</c:v>
                </c:pt>
                <c:pt idx="1716">
                  <c:v>110</c:v>
                </c:pt>
                <c:pt idx="1717">
                  <c:v>110</c:v>
                </c:pt>
                <c:pt idx="1718">
                  <c:v>104</c:v>
                </c:pt>
                <c:pt idx="1719">
                  <c:v>104</c:v>
                </c:pt>
                <c:pt idx="1720">
                  <c:v>104</c:v>
                </c:pt>
                <c:pt idx="1721">
                  <c:v>104</c:v>
                </c:pt>
                <c:pt idx="1722">
                  <c:v>90</c:v>
                </c:pt>
                <c:pt idx="1723">
                  <c:v>90</c:v>
                </c:pt>
                <c:pt idx="1724">
                  <c:v>90</c:v>
                </c:pt>
                <c:pt idx="1725">
                  <c:v>78</c:v>
                </c:pt>
                <c:pt idx="1726">
                  <c:v>78</c:v>
                </c:pt>
                <c:pt idx="1727">
                  <c:v>68</c:v>
                </c:pt>
                <c:pt idx="1728">
                  <c:v>68</c:v>
                </c:pt>
                <c:pt idx="1729">
                  <c:v>68</c:v>
                </c:pt>
                <c:pt idx="1730">
                  <c:v>68</c:v>
                </c:pt>
                <c:pt idx="1731">
                  <c:v>70</c:v>
                </c:pt>
                <c:pt idx="1732">
                  <c:v>70</c:v>
                </c:pt>
                <c:pt idx="1733">
                  <c:v>70</c:v>
                </c:pt>
                <c:pt idx="1734">
                  <c:v>78</c:v>
                </c:pt>
                <c:pt idx="1735">
                  <c:v>78</c:v>
                </c:pt>
                <c:pt idx="1736">
                  <c:v>78</c:v>
                </c:pt>
                <c:pt idx="1737">
                  <c:v>95</c:v>
                </c:pt>
                <c:pt idx="1738">
                  <c:v>95</c:v>
                </c:pt>
                <c:pt idx="1739">
                  <c:v>95</c:v>
                </c:pt>
                <c:pt idx="1740">
                  <c:v>114</c:v>
                </c:pt>
                <c:pt idx="1741">
                  <c:v>114</c:v>
                </c:pt>
                <c:pt idx="1742">
                  <c:v>114</c:v>
                </c:pt>
                <c:pt idx="1743">
                  <c:v>135</c:v>
                </c:pt>
                <c:pt idx="1744">
                  <c:v>135</c:v>
                </c:pt>
                <c:pt idx="1745">
                  <c:v>134</c:v>
                </c:pt>
                <c:pt idx="1746">
                  <c:v>134</c:v>
                </c:pt>
                <c:pt idx="1747">
                  <c:v>134</c:v>
                </c:pt>
                <c:pt idx="1748">
                  <c:v>134</c:v>
                </c:pt>
                <c:pt idx="1749">
                  <c:v>134</c:v>
                </c:pt>
                <c:pt idx="1750">
                  <c:v>134</c:v>
                </c:pt>
                <c:pt idx="1751">
                  <c:v>134</c:v>
                </c:pt>
                <c:pt idx="1752">
                  <c:v>134</c:v>
                </c:pt>
                <c:pt idx="1753">
                  <c:v>133</c:v>
                </c:pt>
                <c:pt idx="1754">
                  <c:v>133</c:v>
                </c:pt>
                <c:pt idx="1755">
                  <c:v>133</c:v>
                </c:pt>
                <c:pt idx="1756">
                  <c:v>133</c:v>
                </c:pt>
                <c:pt idx="1757">
                  <c:v>133</c:v>
                </c:pt>
                <c:pt idx="1758">
                  <c:v>133</c:v>
                </c:pt>
                <c:pt idx="1759">
                  <c:v>133</c:v>
                </c:pt>
                <c:pt idx="1760">
                  <c:v>133</c:v>
                </c:pt>
                <c:pt idx="1761">
                  <c:v>133</c:v>
                </c:pt>
                <c:pt idx="1762">
                  <c:v>133</c:v>
                </c:pt>
                <c:pt idx="1763">
                  <c:v>133</c:v>
                </c:pt>
                <c:pt idx="1764">
                  <c:v>133</c:v>
                </c:pt>
                <c:pt idx="1765">
                  <c:v>133</c:v>
                </c:pt>
                <c:pt idx="1766">
                  <c:v>133</c:v>
                </c:pt>
                <c:pt idx="1767">
                  <c:v>133</c:v>
                </c:pt>
                <c:pt idx="1768">
                  <c:v>133</c:v>
                </c:pt>
                <c:pt idx="1769">
                  <c:v>133</c:v>
                </c:pt>
                <c:pt idx="1770">
                  <c:v>133</c:v>
                </c:pt>
                <c:pt idx="1771">
                  <c:v>133</c:v>
                </c:pt>
                <c:pt idx="1772">
                  <c:v>133</c:v>
                </c:pt>
                <c:pt idx="1773">
                  <c:v>133</c:v>
                </c:pt>
                <c:pt idx="1774">
                  <c:v>133</c:v>
                </c:pt>
                <c:pt idx="1775">
                  <c:v>133</c:v>
                </c:pt>
                <c:pt idx="1776">
                  <c:v>133</c:v>
                </c:pt>
                <c:pt idx="1777">
                  <c:v>133</c:v>
                </c:pt>
                <c:pt idx="1778">
                  <c:v>133</c:v>
                </c:pt>
                <c:pt idx="1779">
                  <c:v>133</c:v>
                </c:pt>
                <c:pt idx="1780">
                  <c:v>133</c:v>
                </c:pt>
                <c:pt idx="1781">
                  <c:v>133</c:v>
                </c:pt>
                <c:pt idx="1782">
                  <c:v>133</c:v>
                </c:pt>
                <c:pt idx="1783">
                  <c:v>133</c:v>
                </c:pt>
                <c:pt idx="1784">
                  <c:v>134</c:v>
                </c:pt>
                <c:pt idx="1785">
                  <c:v>134</c:v>
                </c:pt>
                <c:pt idx="1786">
                  <c:v>133</c:v>
                </c:pt>
                <c:pt idx="1787">
                  <c:v>133</c:v>
                </c:pt>
                <c:pt idx="1788">
                  <c:v>126</c:v>
                </c:pt>
                <c:pt idx="1789">
                  <c:v>116</c:v>
                </c:pt>
                <c:pt idx="1790">
                  <c:v>116</c:v>
                </c:pt>
                <c:pt idx="1791">
                  <c:v>109</c:v>
                </c:pt>
                <c:pt idx="1792">
                  <c:v>109</c:v>
                </c:pt>
                <c:pt idx="1793">
                  <c:v>94</c:v>
                </c:pt>
                <c:pt idx="1794">
                  <c:v>94</c:v>
                </c:pt>
                <c:pt idx="1795">
                  <c:v>78</c:v>
                </c:pt>
                <c:pt idx="1796">
                  <c:v>76</c:v>
                </c:pt>
                <c:pt idx="1797">
                  <c:v>76</c:v>
                </c:pt>
                <c:pt idx="1798">
                  <c:v>90</c:v>
                </c:pt>
                <c:pt idx="1799">
                  <c:v>90</c:v>
                </c:pt>
                <c:pt idx="1800">
                  <c:v>97</c:v>
                </c:pt>
                <c:pt idx="1801">
                  <c:v>115</c:v>
                </c:pt>
                <c:pt idx="1802">
                  <c:v>115</c:v>
                </c:pt>
                <c:pt idx="1803">
                  <c:v>134</c:v>
                </c:pt>
                <c:pt idx="1804">
                  <c:v>134</c:v>
                </c:pt>
                <c:pt idx="1805">
                  <c:v>134</c:v>
                </c:pt>
                <c:pt idx="1806">
                  <c:v>134</c:v>
                </c:pt>
                <c:pt idx="1807">
                  <c:v>133</c:v>
                </c:pt>
                <c:pt idx="1808">
                  <c:v>133</c:v>
                </c:pt>
                <c:pt idx="1809">
                  <c:v>133</c:v>
                </c:pt>
                <c:pt idx="1810">
                  <c:v>133</c:v>
                </c:pt>
                <c:pt idx="1811">
                  <c:v>133</c:v>
                </c:pt>
                <c:pt idx="1812">
                  <c:v>133</c:v>
                </c:pt>
                <c:pt idx="1813">
                  <c:v>133</c:v>
                </c:pt>
                <c:pt idx="1814">
                  <c:v>133</c:v>
                </c:pt>
                <c:pt idx="1815">
                  <c:v>133</c:v>
                </c:pt>
                <c:pt idx="1816">
                  <c:v>133</c:v>
                </c:pt>
                <c:pt idx="1817">
                  <c:v>133</c:v>
                </c:pt>
                <c:pt idx="1818">
                  <c:v>133</c:v>
                </c:pt>
                <c:pt idx="1819">
                  <c:v>133</c:v>
                </c:pt>
                <c:pt idx="1820">
                  <c:v>134</c:v>
                </c:pt>
                <c:pt idx="1821">
                  <c:v>134</c:v>
                </c:pt>
                <c:pt idx="1822">
                  <c:v>134</c:v>
                </c:pt>
                <c:pt idx="1823">
                  <c:v>134</c:v>
                </c:pt>
                <c:pt idx="1824">
                  <c:v>134</c:v>
                </c:pt>
                <c:pt idx="1825">
                  <c:v>134</c:v>
                </c:pt>
                <c:pt idx="1826">
                  <c:v>133</c:v>
                </c:pt>
                <c:pt idx="1827">
                  <c:v>134</c:v>
                </c:pt>
                <c:pt idx="1828">
                  <c:v>134</c:v>
                </c:pt>
                <c:pt idx="1829">
                  <c:v>134</c:v>
                </c:pt>
                <c:pt idx="1830">
                  <c:v>134</c:v>
                </c:pt>
                <c:pt idx="1831">
                  <c:v>133</c:v>
                </c:pt>
                <c:pt idx="1832">
                  <c:v>134</c:v>
                </c:pt>
                <c:pt idx="1833">
                  <c:v>134</c:v>
                </c:pt>
                <c:pt idx="1834">
                  <c:v>134</c:v>
                </c:pt>
                <c:pt idx="1835">
                  <c:v>134</c:v>
                </c:pt>
                <c:pt idx="1836">
                  <c:v>134</c:v>
                </c:pt>
                <c:pt idx="1837">
                  <c:v>134</c:v>
                </c:pt>
                <c:pt idx="1838">
                  <c:v>134</c:v>
                </c:pt>
                <c:pt idx="1839">
                  <c:v>134</c:v>
                </c:pt>
                <c:pt idx="1840">
                  <c:v>134</c:v>
                </c:pt>
                <c:pt idx="1841">
                  <c:v>134</c:v>
                </c:pt>
                <c:pt idx="1842">
                  <c:v>134</c:v>
                </c:pt>
                <c:pt idx="1843">
                  <c:v>134</c:v>
                </c:pt>
                <c:pt idx="1844">
                  <c:v>134</c:v>
                </c:pt>
                <c:pt idx="1845">
                  <c:v>133</c:v>
                </c:pt>
                <c:pt idx="1846">
                  <c:v>133</c:v>
                </c:pt>
                <c:pt idx="1847">
                  <c:v>133</c:v>
                </c:pt>
                <c:pt idx="1848">
                  <c:v>133</c:v>
                </c:pt>
                <c:pt idx="1849">
                  <c:v>133</c:v>
                </c:pt>
                <c:pt idx="1850">
                  <c:v>133</c:v>
                </c:pt>
                <c:pt idx="1851">
                  <c:v>134</c:v>
                </c:pt>
                <c:pt idx="1852">
                  <c:v>134</c:v>
                </c:pt>
                <c:pt idx="1853">
                  <c:v>134</c:v>
                </c:pt>
                <c:pt idx="1854">
                  <c:v>134</c:v>
                </c:pt>
                <c:pt idx="1855">
                  <c:v>134</c:v>
                </c:pt>
                <c:pt idx="1856">
                  <c:v>134</c:v>
                </c:pt>
                <c:pt idx="1857">
                  <c:v>135</c:v>
                </c:pt>
                <c:pt idx="1858">
                  <c:v>135</c:v>
                </c:pt>
                <c:pt idx="1859">
                  <c:v>135</c:v>
                </c:pt>
                <c:pt idx="1860">
                  <c:v>126</c:v>
                </c:pt>
                <c:pt idx="1861">
                  <c:v>126</c:v>
                </c:pt>
                <c:pt idx="1862">
                  <c:v>118</c:v>
                </c:pt>
                <c:pt idx="1863">
                  <c:v>110</c:v>
                </c:pt>
                <c:pt idx="1864">
                  <c:v>104</c:v>
                </c:pt>
                <c:pt idx="1865">
                  <c:v>104</c:v>
                </c:pt>
                <c:pt idx="1866">
                  <c:v>105</c:v>
                </c:pt>
                <c:pt idx="1867">
                  <c:v>121</c:v>
                </c:pt>
                <c:pt idx="1868">
                  <c:v>121</c:v>
                </c:pt>
                <c:pt idx="1869">
                  <c:v>129</c:v>
                </c:pt>
                <c:pt idx="1870">
                  <c:v>135</c:v>
                </c:pt>
                <c:pt idx="1871">
                  <c:v>134</c:v>
                </c:pt>
                <c:pt idx="1872">
                  <c:v>134</c:v>
                </c:pt>
                <c:pt idx="1873">
                  <c:v>134</c:v>
                </c:pt>
                <c:pt idx="1874">
                  <c:v>134</c:v>
                </c:pt>
                <c:pt idx="1875">
                  <c:v>134</c:v>
                </c:pt>
                <c:pt idx="1876">
                  <c:v>134</c:v>
                </c:pt>
                <c:pt idx="1877">
                  <c:v>134</c:v>
                </c:pt>
                <c:pt idx="1878">
                  <c:v>134</c:v>
                </c:pt>
                <c:pt idx="1879">
                  <c:v>134</c:v>
                </c:pt>
                <c:pt idx="1880">
                  <c:v>134</c:v>
                </c:pt>
                <c:pt idx="1881">
                  <c:v>134</c:v>
                </c:pt>
                <c:pt idx="1882">
                  <c:v>134</c:v>
                </c:pt>
                <c:pt idx="1883">
                  <c:v>133</c:v>
                </c:pt>
                <c:pt idx="1884">
                  <c:v>133</c:v>
                </c:pt>
                <c:pt idx="1885">
                  <c:v>133</c:v>
                </c:pt>
                <c:pt idx="1886">
                  <c:v>133</c:v>
                </c:pt>
                <c:pt idx="1887">
                  <c:v>133</c:v>
                </c:pt>
                <c:pt idx="1888">
                  <c:v>134</c:v>
                </c:pt>
                <c:pt idx="1889">
                  <c:v>133</c:v>
                </c:pt>
                <c:pt idx="1890">
                  <c:v>133</c:v>
                </c:pt>
                <c:pt idx="1891">
                  <c:v>133</c:v>
                </c:pt>
                <c:pt idx="1892">
                  <c:v>133</c:v>
                </c:pt>
                <c:pt idx="1893">
                  <c:v>133</c:v>
                </c:pt>
                <c:pt idx="1894">
                  <c:v>133</c:v>
                </c:pt>
                <c:pt idx="1895">
                  <c:v>133</c:v>
                </c:pt>
                <c:pt idx="1896">
                  <c:v>134</c:v>
                </c:pt>
                <c:pt idx="1897">
                  <c:v>134</c:v>
                </c:pt>
                <c:pt idx="1898">
                  <c:v>134</c:v>
                </c:pt>
                <c:pt idx="1899">
                  <c:v>134</c:v>
                </c:pt>
                <c:pt idx="1900">
                  <c:v>125</c:v>
                </c:pt>
                <c:pt idx="1901">
                  <c:v>107</c:v>
                </c:pt>
                <c:pt idx="1902">
                  <c:v>92</c:v>
                </c:pt>
                <c:pt idx="1903">
                  <c:v>92</c:v>
                </c:pt>
                <c:pt idx="1904">
                  <c:v>80</c:v>
                </c:pt>
                <c:pt idx="1905">
                  <c:v>81</c:v>
                </c:pt>
                <c:pt idx="1906">
                  <c:v>86</c:v>
                </c:pt>
                <c:pt idx="1907">
                  <c:v>86</c:v>
                </c:pt>
                <c:pt idx="1908">
                  <c:v>98</c:v>
                </c:pt>
                <c:pt idx="1909">
                  <c:v>110</c:v>
                </c:pt>
                <c:pt idx="1910">
                  <c:v>121</c:v>
                </c:pt>
                <c:pt idx="1911">
                  <c:v>128</c:v>
                </c:pt>
                <c:pt idx="1912">
                  <c:v>130</c:v>
                </c:pt>
                <c:pt idx="1913">
                  <c:v>130</c:v>
                </c:pt>
                <c:pt idx="1914">
                  <c:v>134</c:v>
                </c:pt>
                <c:pt idx="1915">
                  <c:v>134</c:v>
                </c:pt>
                <c:pt idx="1916">
                  <c:v>134</c:v>
                </c:pt>
                <c:pt idx="1917">
                  <c:v>134</c:v>
                </c:pt>
                <c:pt idx="1918">
                  <c:v>134</c:v>
                </c:pt>
                <c:pt idx="1919">
                  <c:v>134</c:v>
                </c:pt>
                <c:pt idx="1920">
                  <c:v>134</c:v>
                </c:pt>
                <c:pt idx="1921">
                  <c:v>134</c:v>
                </c:pt>
                <c:pt idx="1922">
                  <c:v>134</c:v>
                </c:pt>
                <c:pt idx="1923">
                  <c:v>134</c:v>
                </c:pt>
                <c:pt idx="1924">
                  <c:v>134</c:v>
                </c:pt>
                <c:pt idx="1925">
                  <c:v>134</c:v>
                </c:pt>
                <c:pt idx="1926">
                  <c:v>134</c:v>
                </c:pt>
                <c:pt idx="1927">
                  <c:v>134</c:v>
                </c:pt>
                <c:pt idx="1928">
                  <c:v>133</c:v>
                </c:pt>
                <c:pt idx="1929">
                  <c:v>133</c:v>
                </c:pt>
                <c:pt idx="1930">
                  <c:v>133</c:v>
                </c:pt>
                <c:pt idx="1931">
                  <c:v>133</c:v>
                </c:pt>
                <c:pt idx="1932">
                  <c:v>133</c:v>
                </c:pt>
                <c:pt idx="1933">
                  <c:v>133</c:v>
                </c:pt>
                <c:pt idx="1934">
                  <c:v>133</c:v>
                </c:pt>
                <c:pt idx="1935">
                  <c:v>133</c:v>
                </c:pt>
                <c:pt idx="1936">
                  <c:v>130</c:v>
                </c:pt>
                <c:pt idx="1937">
                  <c:v>130</c:v>
                </c:pt>
                <c:pt idx="1938">
                  <c:v>125</c:v>
                </c:pt>
                <c:pt idx="1939">
                  <c:v>121</c:v>
                </c:pt>
                <c:pt idx="1940">
                  <c:v>112</c:v>
                </c:pt>
                <c:pt idx="1941">
                  <c:v>100</c:v>
                </c:pt>
                <c:pt idx="1942">
                  <c:v>88</c:v>
                </c:pt>
                <c:pt idx="1943">
                  <c:v>77</c:v>
                </c:pt>
                <c:pt idx="1944">
                  <c:v>72</c:v>
                </c:pt>
                <c:pt idx="1945">
                  <c:v>78</c:v>
                </c:pt>
                <c:pt idx="1946">
                  <c:v>78</c:v>
                </c:pt>
                <c:pt idx="1947">
                  <c:v>93</c:v>
                </c:pt>
                <c:pt idx="1948">
                  <c:v>0</c:v>
                </c:pt>
                <c:pt idx="1949">
                  <c:v>101</c:v>
                </c:pt>
                <c:pt idx="1950">
                  <c:v>101</c:v>
                </c:pt>
                <c:pt idx="1951">
                  <c:v>101</c:v>
                </c:pt>
                <c:pt idx="1952">
                  <c:v>118</c:v>
                </c:pt>
                <c:pt idx="1953">
                  <c:v>134</c:v>
                </c:pt>
                <c:pt idx="1954">
                  <c:v>134</c:v>
                </c:pt>
                <c:pt idx="1955">
                  <c:v>134</c:v>
                </c:pt>
                <c:pt idx="1956">
                  <c:v>134</c:v>
                </c:pt>
                <c:pt idx="1957">
                  <c:v>133</c:v>
                </c:pt>
                <c:pt idx="1958">
                  <c:v>133</c:v>
                </c:pt>
                <c:pt idx="1959">
                  <c:v>134</c:v>
                </c:pt>
                <c:pt idx="1960">
                  <c:v>134</c:v>
                </c:pt>
                <c:pt idx="1961">
                  <c:v>134</c:v>
                </c:pt>
                <c:pt idx="1962">
                  <c:v>134</c:v>
                </c:pt>
                <c:pt idx="1963">
                  <c:v>134</c:v>
                </c:pt>
                <c:pt idx="1964">
                  <c:v>134</c:v>
                </c:pt>
                <c:pt idx="1965">
                  <c:v>134</c:v>
                </c:pt>
                <c:pt idx="1966">
                  <c:v>134</c:v>
                </c:pt>
                <c:pt idx="1967">
                  <c:v>134</c:v>
                </c:pt>
                <c:pt idx="1968">
                  <c:v>133</c:v>
                </c:pt>
                <c:pt idx="1969">
                  <c:v>133</c:v>
                </c:pt>
                <c:pt idx="1970">
                  <c:v>133</c:v>
                </c:pt>
                <c:pt idx="1971">
                  <c:v>133</c:v>
                </c:pt>
                <c:pt idx="1972">
                  <c:v>133</c:v>
                </c:pt>
                <c:pt idx="1973">
                  <c:v>133</c:v>
                </c:pt>
                <c:pt idx="1974">
                  <c:v>133</c:v>
                </c:pt>
                <c:pt idx="1975">
                  <c:v>134</c:v>
                </c:pt>
                <c:pt idx="1976">
                  <c:v>134</c:v>
                </c:pt>
                <c:pt idx="1977">
                  <c:v>134</c:v>
                </c:pt>
                <c:pt idx="1978">
                  <c:v>134</c:v>
                </c:pt>
                <c:pt idx="1979">
                  <c:v>134</c:v>
                </c:pt>
                <c:pt idx="1980">
                  <c:v>133</c:v>
                </c:pt>
                <c:pt idx="1981">
                  <c:v>133</c:v>
                </c:pt>
                <c:pt idx="1982">
                  <c:v>134</c:v>
                </c:pt>
                <c:pt idx="1983">
                  <c:v>133</c:v>
                </c:pt>
                <c:pt idx="1984">
                  <c:v>133</c:v>
                </c:pt>
                <c:pt idx="1985">
                  <c:v>133</c:v>
                </c:pt>
                <c:pt idx="1986">
                  <c:v>133</c:v>
                </c:pt>
                <c:pt idx="1987">
                  <c:v>133</c:v>
                </c:pt>
                <c:pt idx="1988">
                  <c:v>133</c:v>
                </c:pt>
                <c:pt idx="1989">
                  <c:v>133</c:v>
                </c:pt>
                <c:pt idx="1990">
                  <c:v>133</c:v>
                </c:pt>
                <c:pt idx="1991">
                  <c:v>133</c:v>
                </c:pt>
                <c:pt idx="1992">
                  <c:v>133</c:v>
                </c:pt>
                <c:pt idx="1993">
                  <c:v>134</c:v>
                </c:pt>
                <c:pt idx="1994">
                  <c:v>134</c:v>
                </c:pt>
                <c:pt idx="1995">
                  <c:v>134</c:v>
                </c:pt>
                <c:pt idx="1996">
                  <c:v>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BA-477C-BFF1-327F8FC440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020079"/>
        <c:axId val="336017167"/>
      </c:lineChart>
      <c:catAx>
        <c:axId val="3360200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6017167"/>
        <c:crosses val="autoZero"/>
        <c:auto val="1"/>
        <c:lblAlgn val="ctr"/>
        <c:lblOffset val="100"/>
        <c:noMultiLvlLbl val="0"/>
      </c:catAx>
      <c:valAx>
        <c:axId val="336017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6020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CECB0-0338-17B3-3796-E5538465E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7A5304-A1C7-1294-7581-8F8EE54FD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815EE-1125-74B5-7453-DB76B77F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2827-CFAE-4E61-9F2B-8D7B1A8D2B49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67291-1AE8-36F9-5AFA-38FF138C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7B676-9E69-F364-7983-B78E61DB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A454-9415-475F-82AE-AC19CD30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3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6D990-BE9C-5F17-D2DC-D3466FB3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36E73D-1533-582B-AFA4-0BF51EEA7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E96A5-5C68-D3C1-E8D9-1156B469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2827-CFAE-4E61-9F2B-8D7B1A8D2B49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A3F07-8E02-0082-2E0C-BC281351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9DDA4-E788-ACDF-9961-A3796304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A454-9415-475F-82AE-AC19CD30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3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B76147-F7D5-3B6B-6CB3-7B34EAC40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ADD3B-96DA-F59F-9F05-582BDC174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71212-8CB3-2287-6148-CBD5A0B8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2827-CFAE-4E61-9F2B-8D7B1A8D2B49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4AF96-FA60-7978-2660-1A5F573B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9DB14-37BB-E96C-2EC2-07D8FF21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A454-9415-475F-82AE-AC19CD30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26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3F398-5A91-7836-A624-A7E0AAE1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8E191-B8E1-13C0-1447-81BB97A96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12B06-3A5C-BD2E-6AA9-72DCCD1C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2827-CFAE-4E61-9F2B-8D7B1A8D2B49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11C80-2ABB-C272-CCE5-A90C7EA3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66D16-8A12-F77B-8099-03CE3092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A454-9415-475F-82AE-AC19CD30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0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0B39C-53EC-7F4D-DABF-156A5ABC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6C775E-2A8A-C9CF-5B4D-AD507E4C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B2264-E6C8-6E7B-3AAA-B9955CF8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2827-CFAE-4E61-9F2B-8D7B1A8D2B49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FEFE6-0692-A42D-1A86-7EB31C09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E37A5-3984-605B-C745-B5CA9899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A454-9415-475F-82AE-AC19CD30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7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7F26F-EF60-739D-DB2E-A5F705AC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57773-7C69-B50A-5CA2-E88F23116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08FF2-D45B-EEAE-9F47-D04136A69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9A431-28F6-F2D2-274C-F91C5170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2827-CFAE-4E61-9F2B-8D7B1A8D2B49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3D1578-D3EA-A751-A381-23EAC507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92BE8F-005E-ECB7-36E2-B80E80C3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A454-9415-475F-82AE-AC19CD30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2B546-4B53-6A3A-E01D-D51FD6B5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748D2-C3C9-D62E-6B25-56943AA32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872065-8BFB-DD12-F965-1196FE200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F4700A-1A4D-E354-D66A-C5B46550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C83BE6-324B-F157-A07A-A10DC8560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7F38AE-FB79-8C03-C603-599AEF62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2827-CFAE-4E61-9F2B-8D7B1A8D2B49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51B99D-37D4-88CB-A7DD-DCEF0160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72314B-2ECB-506E-F68A-4CAF37F5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A454-9415-475F-82AE-AC19CD30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0DDD0-2B48-EF94-5D17-AD463EF0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F2A2BF-D23C-969A-F899-EAD74979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2827-CFAE-4E61-9F2B-8D7B1A8D2B49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3429CB-293E-FF27-F6EC-D26671E0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54D79C-98CE-90EA-6FB1-45CAADD4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A454-9415-475F-82AE-AC19CD30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25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FC2835-5E2C-7A85-0491-A56804C6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2827-CFAE-4E61-9F2B-8D7B1A8D2B49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28B267-E363-67B4-3A81-405B9CAE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59C2D-E103-D519-AAD0-68FCC41E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A454-9415-475F-82AE-AC19CD30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63FB4-485E-C52D-023C-8D666976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DC5A2-9A6F-B9CC-A789-ED1D3F7D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CC5D1-126D-C489-B87F-FFFFCAD8A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0B46D8-0BEC-A0D9-3265-E97AD197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2827-CFAE-4E61-9F2B-8D7B1A8D2B49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DF7685-475E-940C-2452-E1B642EC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2A6536-AD83-A625-07D3-7318A8FD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A454-9415-475F-82AE-AC19CD30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18985-1232-A81F-CB9B-90F8D3AE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85E3DD-F26B-A873-75DE-27AC20B53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CB9760-BA5F-FF1E-CBCA-81E1B4762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6B8D66-E8F4-5B49-610E-6782425F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2827-CFAE-4E61-9F2B-8D7B1A8D2B49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C9DFB-90E6-74D3-8337-27B7C2F6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CE882-C965-021F-1449-0044DB1F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A454-9415-475F-82AE-AC19CD30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8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DCC374-C57C-74DA-36CF-649F89CA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3B42EE-EAAF-0190-CB07-A727906D3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4CDBB-73FF-44EC-1C04-1E030A086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2827-CFAE-4E61-9F2B-8D7B1A8D2B49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F1B9C-BFCA-2D9B-418A-A3118A28E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91D81-831D-1644-C115-BD3CD33E9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A454-9415-475F-82AE-AC19CD30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1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U4hd0xT5exWKIBT_Hzx_mtlL1QmBVbet/view?usp=shari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atsgo.github.io/natural%20language%20processing/2017/03/09/rnnlst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s0aQDcPqkO6MMXuYHtipSP2BQ6JT255b?usp=shari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E00E50-A93F-DD36-42AF-AE1E8333328C}"/>
              </a:ext>
            </a:extLst>
          </p:cNvPr>
          <p:cNvSpPr txBox="1"/>
          <p:nvPr/>
        </p:nvSpPr>
        <p:spPr>
          <a:xfrm>
            <a:off x="1413363" y="3044279"/>
            <a:ext cx="9365274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150" dirty="0"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RNN</a:t>
            </a:r>
            <a:r>
              <a:rPr lang="ko-KR" altLang="en-US" sz="4400" spc="-150" dirty="0">
                <a:latin typeface="나눔스퀘어 ExtraBold" panose="020B0503020000020004" pitchFamily="50" charset="-127"/>
                <a:ea typeface="나눔스퀘어 ExtraBold" panose="020B0503020000020004" pitchFamily="50" charset="-127"/>
              </a:rPr>
              <a:t>을 활용한 혼잡도 측정 서비스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A7306-B054-B586-885E-860716756A90}"/>
              </a:ext>
            </a:extLst>
          </p:cNvPr>
          <p:cNvSpPr txBox="1"/>
          <p:nvPr/>
        </p:nvSpPr>
        <p:spPr>
          <a:xfrm>
            <a:off x="8229600" y="6032359"/>
            <a:ext cx="3630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창의기술경영학과 </a:t>
            </a:r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17</a:t>
            </a:r>
            <a:r>
              <a:rPr lang="ko-KR" altLang="en-US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학번 이창대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886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647B98-26A0-9D72-B296-132A68283ADE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데이터 </a:t>
            </a:r>
            <a:r>
              <a:rPr lang="ko-KR" altLang="en-US" sz="2800" dirty="0" err="1"/>
              <a:t>전처리</a:t>
            </a:r>
            <a:endParaRPr lang="ko-KR" altLang="en-US" sz="2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71A970-74B2-6740-CF87-CA4F330B4008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92FEB0-DADE-9A53-0ED3-EEE41A3350BE}"/>
              </a:ext>
            </a:extLst>
          </p:cNvPr>
          <p:cNvSpPr txBox="1"/>
          <p:nvPr/>
        </p:nvSpPr>
        <p:spPr>
          <a:xfrm>
            <a:off x="695597" y="1378362"/>
            <a:ext cx="516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문제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6E5D26-6952-29FA-BF43-0B676594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69" y="2008455"/>
            <a:ext cx="10099560" cy="11264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A8F660-5093-940A-ECB6-61A71C719882}"/>
              </a:ext>
            </a:extLst>
          </p:cNvPr>
          <p:cNvSpPr txBox="1"/>
          <p:nvPr/>
        </p:nvSpPr>
        <p:spPr>
          <a:xfrm>
            <a:off x="873169" y="3395632"/>
            <a:ext cx="10099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센서 데이터의 길이가 다 다름</a:t>
            </a:r>
            <a:endParaRPr lang="en-US" altLang="ko-KR" dirty="0"/>
          </a:p>
          <a:p>
            <a:r>
              <a:rPr lang="ko-KR" altLang="en-US" dirty="0"/>
              <a:t>기본적으로 길이가 같아야 모델에 집어넣을 수 있음</a:t>
            </a:r>
            <a:endParaRPr lang="en-US" altLang="ko-KR" dirty="0"/>
          </a:p>
          <a:p>
            <a:r>
              <a:rPr lang="en-US" altLang="ko-KR" b="1" dirty="0"/>
              <a:t>   			          2</a:t>
            </a:r>
            <a:r>
              <a:rPr lang="ko-KR" altLang="en-US" b="1" dirty="0"/>
              <a:t>가지 방법으로 길이 조정</a:t>
            </a:r>
            <a:endParaRPr lang="en-US" altLang="ko-KR" b="1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62AE600-285F-43E7-D00C-0346227F5FE7}"/>
              </a:ext>
            </a:extLst>
          </p:cNvPr>
          <p:cNvSpPr/>
          <p:nvPr/>
        </p:nvSpPr>
        <p:spPr>
          <a:xfrm>
            <a:off x="5676121" y="4410635"/>
            <a:ext cx="493656" cy="573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207CC-933B-4028-4C08-244E8296B296}"/>
              </a:ext>
            </a:extLst>
          </p:cNvPr>
          <p:cNvSpPr txBox="1"/>
          <p:nvPr/>
        </p:nvSpPr>
        <p:spPr>
          <a:xfrm>
            <a:off x="1272989" y="5110306"/>
            <a:ext cx="9699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동일한 값을 집어넣어보자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동일한 길이로 압축 </a:t>
            </a:r>
            <a:r>
              <a:rPr lang="en-US" altLang="ko-KR" dirty="0"/>
              <a:t>or </a:t>
            </a:r>
            <a:r>
              <a:rPr lang="ko-KR" altLang="en-US" dirty="0"/>
              <a:t>증가 해보자</a:t>
            </a:r>
          </a:p>
        </p:txBody>
      </p:sp>
    </p:spTree>
    <p:extLst>
      <p:ext uri="{BB962C8B-B14F-4D97-AF65-F5344CB8AC3E}">
        <p14:creationId xmlns:p14="http://schemas.microsoft.com/office/powerpoint/2010/main" val="387916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C6552-E518-1ECD-57A3-30BD30F26AF4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데이터 </a:t>
            </a:r>
            <a:r>
              <a:rPr lang="ko-KR" altLang="en-US" sz="2800" dirty="0" err="1"/>
              <a:t>전처리</a:t>
            </a:r>
            <a:endParaRPr lang="ko-KR" altLang="en-US" sz="2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091DBB-39DB-923E-7877-0CD79492B65F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6FE3FD-6C62-7895-DE3B-5E85D9497AF2}"/>
              </a:ext>
            </a:extLst>
          </p:cNvPr>
          <p:cNvSpPr txBox="1"/>
          <p:nvPr/>
        </p:nvSpPr>
        <p:spPr>
          <a:xfrm>
            <a:off x="695597" y="1378362"/>
            <a:ext cx="516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5-1.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동일한 값을 집어넣어보자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07EC99-3691-D54D-8F90-23BBA8655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58" y="1954338"/>
            <a:ext cx="5715000" cy="457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8DC37F-1366-F208-A64C-0482C304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958" y="3085682"/>
            <a:ext cx="5715000" cy="457200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28C44DE-F210-0838-2384-0655F28DEE48}"/>
              </a:ext>
            </a:extLst>
          </p:cNvPr>
          <p:cNvSpPr/>
          <p:nvPr/>
        </p:nvSpPr>
        <p:spPr>
          <a:xfrm>
            <a:off x="6136458" y="2519082"/>
            <a:ext cx="345024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1B040A-355E-796F-8FDE-82EAB6399AC6}"/>
              </a:ext>
            </a:extLst>
          </p:cNvPr>
          <p:cNvSpPr txBox="1"/>
          <p:nvPr/>
        </p:nvSpPr>
        <p:spPr>
          <a:xfrm>
            <a:off x="2904565" y="1967494"/>
            <a:ext cx="4661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In1</a:t>
            </a:r>
          </a:p>
          <a:p>
            <a:r>
              <a:rPr lang="en-US" altLang="ko-KR" sz="1100" dirty="0"/>
              <a:t>In2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213FC-DDE1-DA58-3B0C-628AE32396D9}"/>
              </a:ext>
            </a:extLst>
          </p:cNvPr>
          <p:cNvSpPr txBox="1"/>
          <p:nvPr/>
        </p:nvSpPr>
        <p:spPr>
          <a:xfrm>
            <a:off x="2904565" y="3085682"/>
            <a:ext cx="4661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In1</a:t>
            </a:r>
          </a:p>
          <a:p>
            <a:r>
              <a:rPr lang="en-US" altLang="ko-KR" sz="1100" dirty="0"/>
              <a:t>In2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F98560-1F9C-3941-395B-896D391DFBA2}"/>
              </a:ext>
            </a:extLst>
          </p:cNvPr>
          <p:cNvSpPr txBox="1"/>
          <p:nvPr/>
        </p:nvSpPr>
        <p:spPr>
          <a:xfrm>
            <a:off x="2875663" y="3663583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12롯데마트드림Medium" panose="02020603020101020101" pitchFamily="18" charset="-127"/>
              </a:rPr>
              <a:t>NLP(</a:t>
            </a:r>
            <a:r>
              <a:rPr lang="ko-KR" altLang="en-US" sz="1400" dirty="0">
                <a:ea typeface="12롯데마트드림Medium" panose="02020603020101020101" pitchFamily="18" charset="-127"/>
              </a:rPr>
              <a:t>자연어처리</a:t>
            </a:r>
            <a:r>
              <a:rPr lang="en-US" altLang="ko-KR" sz="1400" dirty="0">
                <a:ea typeface="12롯데마트드림Medium" panose="02020603020101020101" pitchFamily="18" charset="-127"/>
              </a:rPr>
              <a:t>)</a:t>
            </a:r>
            <a:r>
              <a:rPr lang="ko-KR" altLang="en-US" sz="1400" dirty="0">
                <a:ea typeface="12롯데마트드림Medium" panose="02020603020101020101" pitchFamily="18" charset="-127"/>
              </a:rPr>
              <a:t>에서는 다른 길이에 대해 학습하기 위해 </a:t>
            </a:r>
            <a:r>
              <a:rPr lang="ko-KR" altLang="en-US" sz="1400" b="1" dirty="0">
                <a:ea typeface="12롯데마트드림Medium" panose="02020603020101020101" pitchFamily="18" charset="-127"/>
              </a:rPr>
              <a:t>패딩</a:t>
            </a:r>
            <a:r>
              <a:rPr lang="ko-KR" altLang="en-US" sz="1400" dirty="0">
                <a:ea typeface="12롯데마트드림Medium" panose="02020603020101020101" pitchFamily="18" charset="-127"/>
              </a:rPr>
              <a:t> 진행</a:t>
            </a:r>
            <a:endParaRPr lang="en-US" altLang="ko-KR" sz="1400" dirty="0">
              <a:ea typeface="12롯데마트드림Medium" panose="02020603020101020101" pitchFamily="18" charset="-127"/>
            </a:endParaRPr>
          </a:p>
          <a:p>
            <a:endParaRPr lang="en-US" altLang="ko-KR" sz="1400" dirty="0">
              <a:ea typeface="12롯데마트드림Medium" panose="02020603020101020101" pitchFamily="18" charset="-127"/>
            </a:endParaRPr>
          </a:p>
          <a:p>
            <a:r>
              <a:rPr lang="ko-KR" altLang="en-US" sz="1400" dirty="0">
                <a:ea typeface="12롯데마트드림Medium" panose="02020603020101020101" pitchFamily="18" charset="-127"/>
              </a:rPr>
              <a:t>이를 센서 데이터에 적용</a:t>
            </a:r>
            <a:endParaRPr lang="en-US" altLang="ko-KR" sz="1400" dirty="0">
              <a:ea typeface="12롯데마트드림Medium" panose="02020603020101020101" pitchFamily="18" charset="-127"/>
            </a:endParaRPr>
          </a:p>
          <a:p>
            <a:endParaRPr lang="en-US" altLang="ko-KR" sz="1400" dirty="0">
              <a:ea typeface="12롯데마트드림Medium" panose="02020603020101020101" pitchFamily="18" charset="-127"/>
            </a:endParaRPr>
          </a:p>
          <a:p>
            <a:r>
              <a:rPr lang="ko-KR" altLang="en-US" sz="1400" i="1" dirty="0">
                <a:ea typeface="12롯데마트드림Medium" panose="02020603020101020101" pitchFamily="18" charset="-127"/>
              </a:rPr>
              <a:t>예시</a:t>
            </a:r>
            <a:r>
              <a:rPr lang="en-US" altLang="ko-KR" sz="1400" i="1" dirty="0">
                <a:ea typeface="12롯데마트드림Medium" panose="02020603020101020101" pitchFamily="18" charset="-127"/>
              </a:rPr>
              <a:t>)</a:t>
            </a:r>
          </a:p>
          <a:p>
            <a:r>
              <a:rPr lang="ko-KR" altLang="en-US" sz="1400" dirty="0">
                <a:ea typeface="12롯데마트드림Medium" panose="02020603020101020101" pitchFamily="18" charset="-127"/>
              </a:rPr>
              <a:t>가장 긴 길이</a:t>
            </a:r>
            <a:r>
              <a:rPr lang="en-US" altLang="ko-KR" sz="1400" dirty="0">
                <a:ea typeface="12롯데마트드림Medium" panose="02020603020101020101" pitchFamily="18" charset="-127"/>
              </a:rPr>
              <a:t>(In2)</a:t>
            </a:r>
            <a:r>
              <a:rPr lang="ko-KR" altLang="en-US" sz="1400" dirty="0">
                <a:ea typeface="12롯데마트드림Medium" panose="02020603020101020101" pitchFamily="18" charset="-127"/>
              </a:rPr>
              <a:t>에 맞춰 </a:t>
            </a:r>
            <a:r>
              <a:rPr lang="en-US" altLang="ko-KR" sz="1400" dirty="0">
                <a:ea typeface="12롯데마트드림Medium" panose="02020603020101020101" pitchFamily="18" charset="-127"/>
              </a:rPr>
              <a:t>In1 </a:t>
            </a:r>
            <a:r>
              <a:rPr lang="ko-KR" altLang="en-US" sz="1400" dirty="0">
                <a:ea typeface="12롯데마트드림Medium" panose="02020603020101020101" pitchFamily="18" charset="-127"/>
              </a:rPr>
              <a:t>뒷부분에 </a:t>
            </a:r>
            <a:r>
              <a:rPr lang="en-US" altLang="ko-KR" sz="1400" dirty="0">
                <a:ea typeface="12롯데마트드림Medium" panose="02020603020101020101" pitchFamily="18" charset="-127"/>
              </a:rPr>
              <a:t>133</a:t>
            </a:r>
            <a:r>
              <a:rPr lang="ko-KR" altLang="en-US" sz="1400" dirty="0">
                <a:ea typeface="12롯데마트드림Medium" panose="02020603020101020101" pitchFamily="18" charset="-127"/>
              </a:rPr>
              <a:t>이라는 값 추가</a:t>
            </a:r>
            <a:r>
              <a:rPr lang="en-US" altLang="ko-KR" sz="1400" dirty="0">
                <a:ea typeface="12롯데마트드림Medium" panose="02020603020101020101" pitchFamily="18" charset="-127"/>
              </a:rPr>
              <a:t>(133</a:t>
            </a:r>
            <a:r>
              <a:rPr lang="ko-KR" altLang="en-US" sz="1400" dirty="0">
                <a:ea typeface="12롯데마트드림Medium" panose="02020603020101020101" pitchFamily="18" charset="-127"/>
              </a:rPr>
              <a:t>은 아무도 안 </a:t>
            </a:r>
            <a:r>
              <a:rPr lang="ko-KR" altLang="en-US" sz="1400" dirty="0" err="1">
                <a:ea typeface="12롯데마트드림Medium" panose="02020603020101020101" pitchFamily="18" charset="-127"/>
              </a:rPr>
              <a:t>지나갈때의</a:t>
            </a:r>
            <a:r>
              <a:rPr lang="ko-KR" altLang="en-US" sz="1400" dirty="0">
                <a:ea typeface="12롯데마트드림Medium" panose="02020603020101020101" pitchFamily="18" charset="-127"/>
              </a:rPr>
              <a:t> 값</a:t>
            </a:r>
            <a:r>
              <a:rPr lang="en-US" altLang="ko-KR" sz="1400" dirty="0">
                <a:ea typeface="12롯데마트드림Medium" panose="02020603020101020101" pitchFamily="18" charset="-127"/>
              </a:rPr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330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C6552-E518-1ECD-57A3-30BD30F26AF4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데이터 </a:t>
            </a:r>
            <a:r>
              <a:rPr lang="ko-KR" altLang="en-US" sz="2800" dirty="0" err="1"/>
              <a:t>전처리</a:t>
            </a:r>
            <a:endParaRPr lang="ko-KR" altLang="en-US" sz="2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091DBB-39DB-923E-7877-0CD79492B65F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6FE3FD-6C62-7895-DE3B-5E85D9497AF2}"/>
              </a:ext>
            </a:extLst>
          </p:cNvPr>
          <p:cNvSpPr txBox="1"/>
          <p:nvPr/>
        </p:nvSpPr>
        <p:spPr>
          <a:xfrm>
            <a:off x="695597" y="1378362"/>
            <a:ext cx="516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5-1.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동일한 값을 집어넣어보자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0D29EF-1C3F-6CE3-E0A7-40601D6A7B90}"/>
              </a:ext>
            </a:extLst>
          </p:cNvPr>
          <p:cNvSpPr txBox="1"/>
          <p:nvPr/>
        </p:nvSpPr>
        <p:spPr>
          <a:xfrm>
            <a:off x="5862320" y="3277570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문제점</a:t>
            </a:r>
            <a:r>
              <a:rPr lang="en-US" altLang="ko-KR" b="1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RNN</a:t>
            </a:r>
            <a:r>
              <a:rPr lang="ko-KR" altLang="en-US" b="1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에서의 원활한 학습 진행 되지 않음</a:t>
            </a:r>
            <a:endParaRPr lang="en-US" altLang="ko-KR" b="1" dirty="0">
              <a:solidFill>
                <a:srgbClr val="FF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b="1" dirty="0">
              <a:solidFill>
                <a:srgbClr val="FF0000"/>
              </a:solidFill>
              <a:ea typeface="12롯데마트드림Medium" panose="02020603020101020101" pitchFamily="18" charset="-127"/>
            </a:endParaRPr>
          </a:p>
          <a:p>
            <a:r>
              <a:rPr lang="en-US" altLang="ko-KR" sz="1400" dirty="0">
                <a:ea typeface="12롯데마트드림Medium" panose="02020603020101020101" pitchFamily="18" charset="-127"/>
              </a:rPr>
              <a:t>In</a:t>
            </a:r>
            <a:r>
              <a:rPr lang="ko-KR" altLang="en-US" sz="1400" dirty="0">
                <a:ea typeface="12롯데마트드림Medium" panose="02020603020101020101" pitchFamily="18" charset="-127"/>
              </a:rPr>
              <a:t>과 </a:t>
            </a:r>
            <a:r>
              <a:rPr lang="en-US" altLang="ko-KR" sz="1400" dirty="0">
                <a:ea typeface="12롯데마트드림Medium" panose="02020603020101020101" pitchFamily="18" charset="-127"/>
              </a:rPr>
              <a:t>Out</a:t>
            </a:r>
            <a:r>
              <a:rPr lang="ko-KR" altLang="en-US" sz="1400" dirty="0">
                <a:ea typeface="12롯데마트드림Medium" panose="02020603020101020101" pitchFamily="18" charset="-127"/>
              </a:rPr>
              <a:t>을 구별하는 데이터가 패딩 과정에서 손실되는 것으로 추정됨</a:t>
            </a:r>
            <a:endParaRPr lang="ko-KR" altLang="en-US" sz="14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A12C57D-9210-BDB7-F848-26319747B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44" y="2008455"/>
            <a:ext cx="4700380" cy="3400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7F0246-7EDA-94ED-6100-0BFB05F6A39D}"/>
              </a:ext>
            </a:extLst>
          </p:cNvPr>
          <p:cNvSpPr txBox="1"/>
          <p:nvPr/>
        </p:nvSpPr>
        <p:spPr>
          <a:xfrm>
            <a:off x="5862320" y="462983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hlinkClick r:id="rId3"/>
              </a:rPr>
              <a:t>https://drive.google.com/file/d/1U4hd0xT5exWKIBT_Hzx_mtlL1QmBVbet/view?usp=sharing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5439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C6552-E518-1ECD-57A3-30BD30F26AF4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데이터 </a:t>
            </a:r>
            <a:r>
              <a:rPr lang="ko-KR" altLang="en-US" sz="2800" dirty="0" err="1"/>
              <a:t>전처리</a:t>
            </a:r>
            <a:endParaRPr lang="ko-KR" altLang="en-US" sz="2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091DBB-39DB-923E-7877-0CD79492B65F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6FE3FD-6C62-7895-DE3B-5E85D9497AF2}"/>
              </a:ext>
            </a:extLst>
          </p:cNvPr>
          <p:cNvSpPr txBox="1"/>
          <p:nvPr/>
        </p:nvSpPr>
        <p:spPr>
          <a:xfrm>
            <a:off x="695597" y="1378362"/>
            <a:ext cx="573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5-2.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동일한 길이로 압축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or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증가해보자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(#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알고리즘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28C44DE-F210-0838-2384-0655F28DEE48}"/>
              </a:ext>
            </a:extLst>
          </p:cNvPr>
          <p:cNvSpPr/>
          <p:nvPr/>
        </p:nvSpPr>
        <p:spPr>
          <a:xfrm>
            <a:off x="6089451" y="3024869"/>
            <a:ext cx="345024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710CEA-1515-4D82-67F6-8CDD9FCC3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39" y="2067425"/>
            <a:ext cx="8122920" cy="2362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E7A97AC-2353-4B62-ADF8-D40D3013B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50" y="4110132"/>
            <a:ext cx="6492240" cy="23622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D993EA5-C252-7D00-50F5-DF768D2DC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97" y="1792803"/>
            <a:ext cx="1476581" cy="136226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6ECB3BB-215B-970F-C2C3-ED5139A48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153" y="3428999"/>
            <a:ext cx="719467" cy="136226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BC34D0E-5F56-4976-E486-FEE7662A0349}"/>
              </a:ext>
            </a:extLst>
          </p:cNvPr>
          <p:cNvSpPr txBox="1"/>
          <p:nvPr/>
        </p:nvSpPr>
        <p:spPr>
          <a:xfrm>
            <a:off x="3745063" y="26030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모든 데이터의 길이를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으로 압축하거나 늘림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59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C6552-E518-1ECD-57A3-30BD30F26AF4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모델 구축 및 학습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091DBB-39DB-923E-7877-0CD79492B65F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5F42629-1B7E-3FE2-0D29-087D355D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9" y="1613884"/>
            <a:ext cx="5856625" cy="4392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1E8D0B-10A4-2AF9-223A-270EB11DDB77}"/>
              </a:ext>
            </a:extLst>
          </p:cNvPr>
          <p:cNvSpPr txBox="1"/>
          <p:nvPr/>
        </p:nvSpPr>
        <p:spPr>
          <a:xfrm>
            <a:off x="813344" y="1429218"/>
            <a:ext cx="573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RNN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선택 이유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C15E6-7F49-B98F-11CB-ECB88A90409C}"/>
              </a:ext>
            </a:extLst>
          </p:cNvPr>
          <p:cNvSpPr txBox="1"/>
          <p:nvPr/>
        </p:nvSpPr>
        <p:spPr>
          <a:xfrm>
            <a:off x="6453122" y="2307759"/>
            <a:ext cx="5738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시계열 데이터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기울기 차이를 학습해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in/out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구분하기 위해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LSTM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처럼 먼 위치에 있는 정보를 기억함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그러나 굳이 기억할 필요없이 어떤 배열형태인지가 중요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73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C6552-E518-1ECD-57A3-30BD30F26AF4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모델 구축 및 학습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091DBB-39DB-923E-7877-0CD79492B65F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C45B90-1BA8-BEF9-658F-3978CE5CB7F9}"/>
              </a:ext>
            </a:extLst>
          </p:cNvPr>
          <p:cNvSpPr txBox="1"/>
          <p:nvPr/>
        </p:nvSpPr>
        <p:spPr>
          <a:xfrm>
            <a:off x="498474" y="6272986"/>
            <a:ext cx="5489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hlinkClick r:id="rId2"/>
              </a:rPr>
              <a:t>참고</a:t>
            </a:r>
            <a:r>
              <a:rPr lang="en-US" altLang="ko-KR" sz="1050" dirty="0">
                <a:hlinkClick r:id="rId2"/>
              </a:rPr>
              <a:t>: </a:t>
            </a:r>
            <a:r>
              <a:rPr lang="ko-KR" altLang="en-US" sz="1050" dirty="0">
                <a:hlinkClick r:id="rId2"/>
              </a:rPr>
              <a:t>https://ratsgo.github.io/natural%20language%20processing/2017/03/09/rnnlstm/</a:t>
            </a:r>
            <a:endParaRPr lang="ko-KR" altLang="en-US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D2652-E132-CCB7-B8BA-164D53987202}"/>
              </a:ext>
            </a:extLst>
          </p:cNvPr>
          <p:cNvSpPr txBox="1"/>
          <p:nvPr/>
        </p:nvSpPr>
        <p:spPr>
          <a:xfrm>
            <a:off x="695597" y="1378362"/>
            <a:ext cx="573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RNN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기본구조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94AF3B-F867-BC73-A3A8-E9967EC38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94" t="37778" r="35686" b="2092"/>
          <a:stretch/>
        </p:blipFill>
        <p:spPr>
          <a:xfrm>
            <a:off x="3588906" y="1356389"/>
            <a:ext cx="4799035" cy="491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5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C6552-E518-1ECD-57A3-30BD30F26AF4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모델 구축 및 학습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091DBB-39DB-923E-7877-0CD79492B65F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DE601BE-E2A9-B439-DEAA-D3705710B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70" y="2216478"/>
            <a:ext cx="11197380" cy="3243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75DA29-9E6B-A241-28C9-7CF7690BC686}"/>
              </a:ext>
            </a:extLst>
          </p:cNvPr>
          <p:cNvSpPr txBox="1"/>
          <p:nvPr/>
        </p:nvSpPr>
        <p:spPr>
          <a:xfrm>
            <a:off x="416770" y="1734235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hlinkClick r:id="rId3"/>
              </a:rPr>
              <a:t>최종 모델</a:t>
            </a:r>
            <a:endParaRPr lang="en-US" altLang="ko-KR" sz="1050" dirty="0">
              <a:hlinkClick r:id="rId3"/>
            </a:endParaRPr>
          </a:p>
          <a:p>
            <a:r>
              <a:rPr lang="ko-KR" altLang="en-US" sz="1050" dirty="0">
                <a:hlinkClick r:id="rId3"/>
              </a:rPr>
              <a:t>https://colab.research.google.com/drive/1s0aQDcPqkO6MMXuYHtipSP2BQ6JT255b?usp=sharing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3159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C6552-E518-1ECD-57A3-30BD30F26AF4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모델 구축 및 학습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091DBB-39DB-923E-7877-0CD79492B65F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3815495-505D-F595-A0B4-B3B64685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384" y="1346778"/>
            <a:ext cx="5751232" cy="50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37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C6552-E518-1ECD-57A3-30BD30F26AF4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모델 적용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091DBB-39DB-923E-7877-0CD79492B65F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61F902-A883-AB21-A94A-ED669EBB1699}"/>
              </a:ext>
            </a:extLst>
          </p:cNvPr>
          <p:cNvSpPr txBox="1"/>
          <p:nvPr/>
        </p:nvSpPr>
        <p:spPr>
          <a:xfrm>
            <a:off x="1023097" y="1479800"/>
            <a:ext cx="869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Case 7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 In Out 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Out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In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데이터에 대한 예측 진행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준수한 성능 보인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model 3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개로 예측 진행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(model_5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 가장 복잡한 모델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F2A76A-B31D-5C20-3D82-C25EF2486A2E}"/>
              </a:ext>
            </a:extLst>
          </p:cNvPr>
          <p:cNvGrpSpPr/>
          <p:nvPr/>
        </p:nvGrpSpPr>
        <p:grpSpPr>
          <a:xfrm>
            <a:off x="952500" y="2646668"/>
            <a:ext cx="10287000" cy="2731532"/>
            <a:chOff x="47625" y="1811893"/>
            <a:chExt cx="10287000" cy="27315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5B76E30-0610-A90B-B109-16E297F09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181225"/>
              <a:ext cx="344805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FA75D9AE-570B-610E-4713-E9F91E6AF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" y="2181225"/>
              <a:ext cx="3457575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A9AE8D80-3AA4-C1CC-2EF6-6D8C47C82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6575" y="2181225"/>
              <a:ext cx="344805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D1096D-FC1C-E71D-9B3A-324A6117461B}"/>
                </a:ext>
              </a:extLst>
            </p:cNvPr>
            <p:cNvSpPr txBox="1"/>
            <p:nvPr/>
          </p:nvSpPr>
          <p:spPr>
            <a:xfrm>
              <a:off x="1181099" y="1811893"/>
              <a:ext cx="1190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Model_1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4A036E-3814-97AB-D0D5-06888E679E5B}"/>
                </a:ext>
              </a:extLst>
            </p:cNvPr>
            <p:cNvSpPr txBox="1"/>
            <p:nvPr/>
          </p:nvSpPr>
          <p:spPr>
            <a:xfrm>
              <a:off x="4638674" y="1811893"/>
              <a:ext cx="1190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Model_4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347B3D-19D1-A000-E497-22BCC5E6AC95}"/>
                </a:ext>
              </a:extLst>
            </p:cNvPr>
            <p:cNvSpPr txBox="1"/>
            <p:nvPr/>
          </p:nvSpPr>
          <p:spPr>
            <a:xfrm>
              <a:off x="8010526" y="1811893"/>
              <a:ext cx="1190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Model_5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3901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C6552-E518-1ECD-57A3-30BD30F26AF4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모델 구축 및 학습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091DBB-39DB-923E-7877-0CD79492B65F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8B259BC9-07F4-7C78-60C9-A0187621EE9E}"/>
              </a:ext>
            </a:extLst>
          </p:cNvPr>
          <p:cNvGrpSpPr/>
          <p:nvPr/>
        </p:nvGrpSpPr>
        <p:grpSpPr>
          <a:xfrm>
            <a:off x="1023097" y="1982699"/>
            <a:ext cx="10209547" cy="457264"/>
            <a:chOff x="1023229" y="3585851"/>
            <a:chExt cx="10209547" cy="45726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BBC4B4E-1545-E09F-DFE2-6D650C4B3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229" y="3585851"/>
              <a:ext cx="10145541" cy="45726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665CD3D-B9D2-6789-B11A-20360C38A488}"/>
                </a:ext>
              </a:extLst>
            </p:cNvPr>
            <p:cNvSpPr/>
            <p:nvPr/>
          </p:nvSpPr>
          <p:spPr>
            <a:xfrm>
              <a:off x="10578353" y="3720355"/>
              <a:ext cx="654423" cy="2779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8D82E5A-3765-102F-F30A-1ABDBFBBBA73}"/>
                </a:ext>
              </a:extLst>
            </p:cNvPr>
            <p:cNvSpPr/>
            <p:nvPr/>
          </p:nvSpPr>
          <p:spPr>
            <a:xfrm>
              <a:off x="7377953" y="3720355"/>
              <a:ext cx="654423" cy="2779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5A26AA1-7608-6E08-DF85-8CB30A742613}"/>
              </a:ext>
            </a:extLst>
          </p:cNvPr>
          <p:cNvSpPr txBox="1"/>
          <p:nvPr/>
        </p:nvSpPr>
        <p:spPr>
          <a:xfrm>
            <a:off x="1023097" y="1479800"/>
            <a:ext cx="8694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Model_5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정확도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41DDE4-625E-B7D1-250E-800D8D5D1C5E}"/>
              </a:ext>
            </a:extLst>
          </p:cNvPr>
          <p:cNvGrpSpPr/>
          <p:nvPr/>
        </p:nvGrpSpPr>
        <p:grpSpPr>
          <a:xfrm>
            <a:off x="4113547" y="2928798"/>
            <a:ext cx="3918697" cy="3104377"/>
            <a:chOff x="6596903" y="2880299"/>
            <a:chExt cx="3448050" cy="2731532"/>
          </a:xfrm>
        </p:grpSpPr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7E856170-86C0-542D-0070-84C7ECB58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903" y="3249631"/>
              <a:ext cx="344805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6DEE4B-AA26-352C-6EB0-DCE751269480}"/>
                </a:ext>
              </a:extLst>
            </p:cNvPr>
            <p:cNvSpPr txBox="1"/>
            <p:nvPr/>
          </p:nvSpPr>
          <p:spPr>
            <a:xfrm>
              <a:off x="7720854" y="2880299"/>
              <a:ext cx="1190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Model_5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57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00BFC2-E028-07A4-12D5-3D27CE074851}"/>
              </a:ext>
            </a:extLst>
          </p:cNvPr>
          <p:cNvSpPr txBox="1"/>
          <p:nvPr/>
        </p:nvSpPr>
        <p:spPr>
          <a:xfrm>
            <a:off x="577850" y="450193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대학교 학생 식당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640C34-FE75-6EE1-4281-6F205CDF9637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실내, 테이블, 앉아있는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437699BA-18BB-3C5A-9042-CD3636509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72"/>
          <a:stretch/>
        </p:blipFill>
        <p:spPr>
          <a:xfrm>
            <a:off x="6928496" y="1520936"/>
            <a:ext cx="4685654" cy="4613082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2A99CB0-6C69-067F-C8D9-E7E9918BF966}"/>
              </a:ext>
            </a:extLst>
          </p:cNvPr>
          <p:cNvGrpSpPr/>
          <p:nvPr/>
        </p:nvGrpSpPr>
        <p:grpSpPr>
          <a:xfrm>
            <a:off x="577849" y="1779718"/>
            <a:ext cx="6175375" cy="1296392"/>
            <a:chOff x="577850" y="1748006"/>
            <a:chExt cx="4870450" cy="1296392"/>
          </a:xfrm>
          <a:scene3d>
            <a:camera prst="obliqueTopLeft"/>
            <a:lightRig rig="threePt" dir="t"/>
          </a:scene3d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BA2EEB-08B3-3DF5-36B3-32567B0843D9}"/>
                </a:ext>
              </a:extLst>
            </p:cNvPr>
            <p:cNvSpPr txBox="1"/>
            <p:nvPr/>
          </p:nvSpPr>
          <p:spPr>
            <a:xfrm>
              <a:off x="577850" y="1879600"/>
              <a:ext cx="3295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혼잡한  학생식당은  스트레스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F58C02-68F0-F58D-0A83-D71AA8CFD67B}"/>
                </a:ext>
              </a:extLst>
            </p:cNvPr>
            <p:cNvSpPr txBox="1"/>
            <p:nvPr/>
          </p:nvSpPr>
          <p:spPr>
            <a:xfrm>
              <a:off x="577850" y="2398067"/>
              <a:ext cx="4870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줄도  길고  앉을  자리도   없는  학생식당은   시간낭비와  스트레스  유발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EBDEDB-1015-8EB6-9AAC-99992F766FB2}"/>
                </a:ext>
              </a:extLst>
            </p:cNvPr>
            <p:cNvCxnSpPr/>
            <p:nvPr/>
          </p:nvCxnSpPr>
          <p:spPr>
            <a:xfrm>
              <a:off x="682983" y="1748006"/>
              <a:ext cx="38274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DDB9830-E4FD-311C-62AC-1F83124B4CDD}"/>
              </a:ext>
            </a:extLst>
          </p:cNvPr>
          <p:cNvGrpSpPr/>
          <p:nvPr/>
        </p:nvGrpSpPr>
        <p:grpSpPr>
          <a:xfrm>
            <a:off x="577850" y="3240837"/>
            <a:ext cx="5657850" cy="1019393"/>
            <a:chOff x="577850" y="1748006"/>
            <a:chExt cx="4870450" cy="1019393"/>
          </a:xfrm>
          <a:scene3d>
            <a:camera prst="obliqueTopLeft"/>
            <a:lightRig rig="threePt" dir="t"/>
          </a:scene3d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064142-BA67-2256-238E-70058A4F3F7F}"/>
                </a:ext>
              </a:extLst>
            </p:cNvPr>
            <p:cNvSpPr txBox="1"/>
            <p:nvPr/>
          </p:nvSpPr>
          <p:spPr>
            <a:xfrm>
              <a:off x="577850" y="1879600"/>
              <a:ext cx="3295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현재  식당에 있는  사람의  수는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CB4C4F-AD39-ACC0-FF82-7B3CACAC3B27}"/>
                </a:ext>
              </a:extLst>
            </p:cNvPr>
            <p:cNvSpPr txBox="1"/>
            <p:nvPr/>
          </p:nvSpPr>
          <p:spPr>
            <a:xfrm>
              <a:off x="577850" y="2398067"/>
              <a:ext cx="4870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실시간  사람의  수를  파악하여  학생식당  이용에  편리함  제공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D4EB2ED-60C1-E404-D49F-2E31E1C40285}"/>
                </a:ext>
              </a:extLst>
            </p:cNvPr>
            <p:cNvCxnSpPr/>
            <p:nvPr/>
          </p:nvCxnSpPr>
          <p:spPr>
            <a:xfrm>
              <a:off x="682983" y="1748006"/>
              <a:ext cx="38274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027D0F-E6C6-3031-9C7B-03506EEE1C79}"/>
              </a:ext>
            </a:extLst>
          </p:cNvPr>
          <p:cNvGrpSpPr/>
          <p:nvPr/>
        </p:nvGrpSpPr>
        <p:grpSpPr>
          <a:xfrm>
            <a:off x="577850" y="4701956"/>
            <a:ext cx="6699250" cy="1019393"/>
            <a:chOff x="577850" y="1748006"/>
            <a:chExt cx="4870450" cy="1019393"/>
          </a:xfrm>
          <a:scene3d>
            <a:camera prst="obliqueTopLeft"/>
            <a:lightRig rig="threePt" dir="t"/>
          </a:scene3d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D41253-A070-B261-E051-3ED590145DC8}"/>
                </a:ext>
              </a:extLst>
            </p:cNvPr>
            <p:cNvSpPr txBox="1"/>
            <p:nvPr/>
          </p:nvSpPr>
          <p:spPr>
            <a:xfrm>
              <a:off x="577850" y="1879600"/>
              <a:ext cx="3295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여유로운  시간대는  언제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A857AF-D0D0-3BBF-B8D0-0BE4E4B688EF}"/>
                </a:ext>
              </a:extLst>
            </p:cNvPr>
            <p:cNvSpPr txBox="1"/>
            <p:nvPr/>
          </p:nvSpPr>
          <p:spPr>
            <a:xfrm>
              <a:off x="577850" y="2398067"/>
              <a:ext cx="4870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날짜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시간대 별  출입한  인원  수  데이터를  바탕으로  혼잡도  예측  가능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2522AC6-E2A8-DFF5-BF13-C6BB1641435B}"/>
                </a:ext>
              </a:extLst>
            </p:cNvPr>
            <p:cNvCxnSpPr/>
            <p:nvPr/>
          </p:nvCxnSpPr>
          <p:spPr>
            <a:xfrm>
              <a:off x="682983" y="1748006"/>
              <a:ext cx="38274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66DEAE-6EEE-1DDB-6203-28BD37F378AE}"/>
              </a:ext>
            </a:extLst>
          </p:cNvPr>
          <p:cNvSpPr/>
          <p:nvPr/>
        </p:nvSpPr>
        <p:spPr>
          <a:xfrm>
            <a:off x="6928496" y="4833550"/>
            <a:ext cx="4685654" cy="1300447"/>
          </a:xfrm>
          <a:prstGeom prst="rect">
            <a:avLst/>
          </a:prstGeom>
          <a:solidFill>
            <a:srgbClr val="B14031">
              <a:alpha val="50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3F9CEC6-41BE-BDC5-AFB2-B45500CC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496" y="1448853"/>
            <a:ext cx="4685654" cy="47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14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C6552-E518-1ECD-57A3-30BD30F26AF4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모델 적용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091DBB-39DB-923E-7877-0CD79492B65F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9521D4F-58E6-D26E-C271-78EBB9BEAA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848423"/>
              </p:ext>
            </p:extLst>
          </p:nvPr>
        </p:nvGraphicFramePr>
        <p:xfrm>
          <a:off x="851647" y="30166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43AEFD0-FE7E-EC9F-6192-C7A42A4A2027}"/>
              </a:ext>
            </a:extLst>
          </p:cNvPr>
          <p:cNvSpPr txBox="1"/>
          <p:nvPr/>
        </p:nvSpPr>
        <p:spPr>
          <a:xfrm>
            <a:off x="2303929" y="2510967"/>
            <a:ext cx="14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a typeface="12롯데마트드림Medium" panose="02020603020101020101" pitchFamily="18" charset="-127"/>
              </a:rPr>
              <a:t>센서 데이터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B68CAFA-9E21-E87A-7B0A-2CDAE6449BCE}"/>
              </a:ext>
            </a:extLst>
          </p:cNvPr>
          <p:cNvGrpSpPr/>
          <p:nvPr/>
        </p:nvGrpSpPr>
        <p:grpSpPr>
          <a:xfrm>
            <a:off x="6596902" y="2615033"/>
            <a:ext cx="3918697" cy="3104377"/>
            <a:chOff x="6596903" y="2880299"/>
            <a:chExt cx="3448050" cy="2731532"/>
          </a:xfrm>
        </p:grpSpPr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F698E54D-5AB4-C73E-AC89-1A93B4280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903" y="3249631"/>
              <a:ext cx="344805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660B06-8349-8259-64C0-C22BE9922309}"/>
                </a:ext>
              </a:extLst>
            </p:cNvPr>
            <p:cNvSpPr txBox="1"/>
            <p:nvPr/>
          </p:nvSpPr>
          <p:spPr>
            <a:xfrm>
              <a:off x="7973271" y="2880299"/>
              <a:ext cx="1190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Model_5</a:t>
              </a:r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07238E4-2A35-1CF4-B765-296566E58D79}"/>
              </a:ext>
            </a:extLst>
          </p:cNvPr>
          <p:cNvSpPr txBox="1"/>
          <p:nvPr/>
        </p:nvSpPr>
        <p:spPr>
          <a:xfrm>
            <a:off x="1023097" y="1479800"/>
            <a:ext cx="869464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Out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정확도가 상대적으로 떨어짐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 In Out </a:t>
            </a:r>
            <a:r>
              <a:rPr lang="en-US" altLang="ko-KR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Out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In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번 반복하므로 </a:t>
            </a:r>
            <a:r>
              <a:rPr lang="ko-KR" altLang="en-US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최종값은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model_5 </a:t>
            </a:r>
            <a:r>
              <a:rPr lang="ko-KR" altLang="en-US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최종값과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동일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70~80%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 정확도로 인해 정확한 혼잡도 측정은 어려움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80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32A69F-8497-4588-61EC-51D322286731}"/>
              </a:ext>
            </a:extLst>
          </p:cNvPr>
          <p:cNvSpPr txBox="1"/>
          <p:nvPr/>
        </p:nvSpPr>
        <p:spPr>
          <a:xfrm>
            <a:off x="4365811" y="3013501"/>
            <a:ext cx="34603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dirty="0">
                <a:ea typeface="12롯데마트드림Medium" panose="02020603020101020101" pitchFamily="18" charset="-127"/>
              </a:rPr>
              <a:t>감사합니다</a:t>
            </a:r>
            <a:r>
              <a:rPr lang="en-US" altLang="ko-KR" sz="4800" b="1" dirty="0">
                <a:ea typeface="12롯데마트드림Medium" panose="02020603020101020101" pitchFamily="18" charset="-127"/>
              </a:rPr>
              <a:t>!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87185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870A07-C551-AEB0-54AA-3A884CAA6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53" y="2022613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BE2A9E-6B29-23D8-D7ED-176C31F9A301}"/>
              </a:ext>
            </a:extLst>
          </p:cNvPr>
          <p:cNvSpPr txBox="1"/>
          <p:nvPr/>
        </p:nvSpPr>
        <p:spPr>
          <a:xfrm>
            <a:off x="1801053" y="1653281"/>
            <a:ext cx="42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Case3:</a:t>
            </a:r>
            <a:r>
              <a:rPr lang="ko-KR" altLang="en-US" dirty="0"/>
              <a:t> </a:t>
            </a:r>
            <a:r>
              <a:rPr lang="en-US" altLang="ko-KR" dirty="0"/>
              <a:t>in 3</a:t>
            </a:r>
            <a:r>
              <a:rPr lang="ko-KR" altLang="en-US" dirty="0"/>
              <a:t>명씩 줄줄이 총 </a:t>
            </a:r>
            <a:r>
              <a:rPr lang="en-US" altLang="ko-KR" dirty="0"/>
              <a:t>15</a:t>
            </a:r>
            <a:r>
              <a:rPr lang="ko-KR" altLang="en-US" dirty="0"/>
              <a:t>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AB09D-7AB7-3958-0EF9-D1F490CED37A}"/>
              </a:ext>
            </a:extLst>
          </p:cNvPr>
          <p:cNvSpPr txBox="1"/>
          <p:nvPr/>
        </p:nvSpPr>
        <p:spPr>
          <a:xfrm>
            <a:off x="1801052" y="5684105"/>
            <a:ext cx="42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 없는 건 잘 안 </a:t>
            </a:r>
            <a:r>
              <a:rPr lang="ko-KR" altLang="en-US" dirty="0" err="1"/>
              <a:t>나온거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81A3D1-1BAF-2FAC-7829-59BAC239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751" y="831492"/>
            <a:ext cx="3362794" cy="355332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8832012-0236-86EA-A04C-B491C7F0D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961" y="-1573778"/>
            <a:ext cx="3524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373A78-36D9-3741-A01E-EC645D576E90}"/>
              </a:ext>
            </a:extLst>
          </p:cNvPr>
          <p:cNvSpPr txBox="1"/>
          <p:nvPr/>
        </p:nvSpPr>
        <p:spPr>
          <a:xfrm>
            <a:off x="5985108" y="-2192877"/>
            <a:ext cx="42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Case3:</a:t>
            </a:r>
            <a:r>
              <a:rPr lang="ko-KR" altLang="en-US" dirty="0"/>
              <a:t> </a:t>
            </a:r>
            <a:r>
              <a:rPr lang="ko-KR" altLang="en-US" dirty="0" err="1"/>
              <a:t>한명씩</a:t>
            </a:r>
            <a:r>
              <a:rPr lang="ko-KR" altLang="en-US" dirty="0"/>
              <a:t> 줄줄이 </a:t>
            </a:r>
            <a:r>
              <a:rPr lang="en-US" altLang="ko-KR" dirty="0"/>
              <a:t>out</a:t>
            </a:r>
            <a:r>
              <a:rPr lang="ko-KR" altLang="en-US" dirty="0"/>
              <a:t> 총 </a:t>
            </a:r>
            <a:r>
              <a:rPr lang="en-US" altLang="ko-KR" dirty="0"/>
              <a:t>15</a:t>
            </a:r>
            <a:r>
              <a:rPr lang="ko-KR" altLang="en-US" dirty="0"/>
              <a:t>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57958-9731-2B2F-9558-0D33425BDBF6}"/>
              </a:ext>
            </a:extLst>
          </p:cNvPr>
          <p:cNvSpPr txBox="1"/>
          <p:nvPr/>
        </p:nvSpPr>
        <p:spPr>
          <a:xfrm>
            <a:off x="6041367" y="5314773"/>
            <a:ext cx="42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나머진 터무니없는 값이 나옴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0F596A-21A4-F757-B041-01517A349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478" y="-2528448"/>
            <a:ext cx="346758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F26A11-FAAC-F703-69B7-85A22F461F3B}"/>
              </a:ext>
            </a:extLst>
          </p:cNvPr>
          <p:cNvSpPr/>
          <p:nvPr/>
        </p:nvSpPr>
        <p:spPr>
          <a:xfrm>
            <a:off x="4218933" y="3410663"/>
            <a:ext cx="889925" cy="1618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064992-C29A-28AF-498C-924D6B4122B8}"/>
              </a:ext>
            </a:extLst>
          </p:cNvPr>
          <p:cNvSpPr/>
          <p:nvPr/>
        </p:nvSpPr>
        <p:spPr>
          <a:xfrm>
            <a:off x="564311" y="2032777"/>
            <a:ext cx="4117754" cy="4825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5A163-AEAD-FFA4-42AB-C5DA67F7BD2B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혼잡도 구현</a:t>
            </a:r>
            <a:r>
              <a:rPr lang="en-US" altLang="ko-KR" sz="2800" dirty="0"/>
              <a:t>(1)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AEECFA8-A8B1-29AD-5B97-C74EDB931AA5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601DFFB-01F5-7FCB-8C05-AC049D41EAFD}"/>
              </a:ext>
            </a:extLst>
          </p:cNvPr>
          <p:cNvCxnSpPr>
            <a:cxnSpLocks/>
          </p:cNvCxnSpPr>
          <p:nvPr/>
        </p:nvCxnSpPr>
        <p:spPr>
          <a:xfrm>
            <a:off x="564311" y="1383143"/>
            <a:ext cx="110363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93A1C3-C415-0878-51F0-E9ABF6110160}"/>
              </a:ext>
            </a:extLst>
          </p:cNvPr>
          <p:cNvCxnSpPr>
            <a:cxnSpLocks/>
          </p:cNvCxnSpPr>
          <p:nvPr/>
        </p:nvCxnSpPr>
        <p:spPr>
          <a:xfrm>
            <a:off x="564311" y="2032779"/>
            <a:ext cx="110363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1DB96A-D9D8-385A-6BF6-4B929FB9399F}"/>
              </a:ext>
            </a:extLst>
          </p:cNvPr>
          <p:cNvSpPr txBox="1"/>
          <p:nvPr/>
        </p:nvSpPr>
        <p:spPr>
          <a:xfrm>
            <a:off x="2440374" y="1538684"/>
            <a:ext cx="239300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 원리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B4FAB2-7455-B019-643B-36279F1DFA75}"/>
              </a:ext>
            </a:extLst>
          </p:cNvPr>
          <p:cNvSpPr txBox="1"/>
          <p:nvPr/>
        </p:nvSpPr>
        <p:spPr>
          <a:xfrm>
            <a:off x="8320031" y="1538684"/>
            <a:ext cx="239300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예상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25E178-F731-DF4F-06AE-028103FCBF6B}"/>
              </a:ext>
            </a:extLst>
          </p:cNvPr>
          <p:cNvCxnSpPr>
            <a:cxnSpLocks/>
          </p:cNvCxnSpPr>
          <p:nvPr/>
        </p:nvCxnSpPr>
        <p:spPr>
          <a:xfrm>
            <a:off x="7063450" y="2311980"/>
            <a:ext cx="0" cy="4346688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4F787EB9-AAAA-AAC0-C018-8452DA445A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435678"/>
              </p:ext>
            </p:extLst>
          </p:nvPr>
        </p:nvGraphicFramePr>
        <p:xfrm>
          <a:off x="7408843" y="2113126"/>
          <a:ext cx="4205307" cy="2346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D48C981E-6863-3193-CC5C-D7A856828A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10854"/>
              </p:ext>
            </p:extLst>
          </p:nvPr>
        </p:nvGraphicFramePr>
        <p:xfrm>
          <a:off x="7315710" y="4459922"/>
          <a:ext cx="4205303" cy="2346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F04D6739-2CEA-8E68-F6B0-AAEAE5FFD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89" y="3787699"/>
            <a:ext cx="643366" cy="118169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C8F9B6-EF1D-426D-5CB7-BD88651C5FD6}"/>
              </a:ext>
            </a:extLst>
          </p:cNvPr>
          <p:cNvCxnSpPr>
            <a:cxnSpLocks/>
          </p:cNvCxnSpPr>
          <p:nvPr/>
        </p:nvCxnSpPr>
        <p:spPr>
          <a:xfrm>
            <a:off x="1577300" y="4332334"/>
            <a:ext cx="1242801" cy="0"/>
          </a:xfrm>
          <a:prstGeom prst="straightConnector1">
            <a:avLst/>
          </a:prstGeom>
          <a:ln>
            <a:solidFill>
              <a:srgbClr val="B140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9C6C9A-D4A8-CF14-E6FE-70209B544A73}"/>
              </a:ext>
            </a:extLst>
          </p:cNvPr>
          <p:cNvCxnSpPr>
            <a:cxnSpLocks/>
          </p:cNvCxnSpPr>
          <p:nvPr/>
        </p:nvCxnSpPr>
        <p:spPr>
          <a:xfrm>
            <a:off x="1581055" y="4475248"/>
            <a:ext cx="1247511" cy="485676"/>
          </a:xfrm>
          <a:prstGeom prst="straightConnector1">
            <a:avLst/>
          </a:prstGeom>
          <a:ln>
            <a:solidFill>
              <a:srgbClr val="B140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570017C-F8A4-9DF2-3C51-C828F28381C8}"/>
              </a:ext>
            </a:extLst>
          </p:cNvPr>
          <p:cNvCxnSpPr>
            <a:cxnSpLocks/>
          </p:cNvCxnSpPr>
          <p:nvPr/>
        </p:nvCxnSpPr>
        <p:spPr>
          <a:xfrm flipV="1">
            <a:off x="1588841" y="3682698"/>
            <a:ext cx="1273591" cy="516441"/>
          </a:xfrm>
          <a:prstGeom prst="straightConnector1">
            <a:avLst/>
          </a:prstGeom>
          <a:ln>
            <a:solidFill>
              <a:srgbClr val="B140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B65D0B1-24B3-694F-4B10-EA37E8FDB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23" y="5348831"/>
            <a:ext cx="1164804" cy="11648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25732C-9E84-AA7A-B344-BBA98050743F}"/>
              </a:ext>
            </a:extLst>
          </p:cNvPr>
          <p:cNvSpPr txBox="1"/>
          <p:nvPr/>
        </p:nvSpPr>
        <p:spPr>
          <a:xfrm>
            <a:off x="3741587" y="2162957"/>
            <a:ext cx="105215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</a:rPr>
              <a:t>식당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BCF73D-DE97-9A23-76B9-EABDDDA1E4D6}"/>
              </a:ext>
            </a:extLst>
          </p:cNvPr>
          <p:cNvSpPr txBox="1"/>
          <p:nvPr/>
        </p:nvSpPr>
        <p:spPr>
          <a:xfrm>
            <a:off x="4802062" y="2165622"/>
            <a:ext cx="105215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야외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1DB9FA3-6DC7-A456-EB23-7A079B75DC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93" y="3302000"/>
            <a:ext cx="1536974" cy="185610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01486A7-ADF8-4BD2-B7FD-A696D0F8E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2370" y="3862985"/>
            <a:ext cx="1164804" cy="11648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C5DCC7-9879-FA3F-53D5-A7D23DD52610}"/>
              </a:ext>
            </a:extLst>
          </p:cNvPr>
          <p:cNvSpPr txBox="1"/>
          <p:nvPr/>
        </p:nvSpPr>
        <p:spPr>
          <a:xfrm>
            <a:off x="3183807" y="5916747"/>
            <a:ext cx="3248775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입장시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멀리서부터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탐지되므로 기울기가 천천히 감소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퇴장시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가까이서부터 탐지되므로 기울기 빠르게 감소</a:t>
            </a:r>
          </a:p>
        </p:txBody>
      </p:sp>
    </p:spTree>
    <p:extLst>
      <p:ext uri="{BB962C8B-B14F-4D97-AF65-F5344CB8AC3E}">
        <p14:creationId xmlns:p14="http://schemas.microsoft.com/office/powerpoint/2010/main" val="384938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278 L -0.00026 -0.00255 C -0.00521 -0.00232 -0.01029 -0.00255 -0.01511 -0.00139 C -0.0181 -0.00046 -0.02084 0.00254 -0.02383 0.00324 C -0.02787 0.00463 -0.03204 0.0044 -0.03607 0.00486 C -0.04636 0.00741 -0.04688 0.0081 -0.06133 0.0081 C -0.08698 0.0081 -0.1125 0.00694 -0.13816 0.00648 C -0.14896 1.85185E-6 -0.1375 0.00625 -0.16602 0.00324 C -0.16745 0.00324 -0.16888 0.00185 -0.17032 0.00185 L -0.28204 0.00023 C -0.28321 -0.0007 -0.28438 -0.00185 -0.28542 -0.00278 C -0.28816 -0.00533 -0.29063 -0.00857 -0.29336 -0.01065 C -0.29584 -0.01273 -0.2987 -0.0132 -0.30118 -0.01528 C -0.30404 -0.01783 -0.30625 -0.02199 -0.30899 -0.02454 C -0.31133 -0.02662 -0.31381 -0.02824 -0.31602 -0.03079 C -0.3237 -0.03982 -0.33282 -0.05185 -0.33868 -0.06482 C -0.33985 -0.06759 -0.34089 -0.07014 -0.34219 -0.07269 C -0.34297 -0.07431 -0.34401 -0.0757 -0.3448 -0.07732 C -0.34662 -0.08125 -0.34831 -0.08542 -0.35 -0.08982 C -0.35144 -0.09329 -0.35339 -0.09954 -0.35443 -0.10371 C -0.35495 -0.10625 -0.35534 -0.10903 -0.35612 -0.11158 C -0.35677 -0.11343 -0.35782 -0.11459 -0.35873 -0.11621 C -0.35938 -0.11875 -0.36003 -0.1213 -0.36042 -0.12384 C -0.3612 -0.12755 -0.36146 -0.13125 -0.36224 -0.13472 C -0.36289 -0.13796 -0.36407 -0.14074 -0.36485 -0.14398 C -0.37084 -0.16945 -0.36615 -0.15764 -0.37266 -0.17199 C -0.37357 -0.17871 -0.37448 -0.18866 -0.37618 -0.19514 C -0.37683 -0.19792 -0.37748 -0.20116 -0.37878 -0.20301 C -0.38138 -0.20648 -0.38464 -0.2081 -0.3875 -0.21065 L -0.39011 -0.21551 L -0.40052 -0.22616 " pathEditMode="relative" rAng="0" ptsTypes="AAAAAAAAAAAAAAAAAAAAAAAAAAAAAAA">
                                      <p:cBhvr>
                                        <p:cTn id="6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13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555 L -0.00013 -0.00486 C 0.00234 -0.01504 0.00455 -0.025 0.00755 -0.03449 C 0.0095 -0.04097 0.01289 -0.04537 0.01445 -0.05254 C 0.0151 -0.05509 0.01575 -0.05694 0.01627 -0.05972 C 0.01692 -0.06342 0.01718 -0.06712 0.01797 -0.0706 C 0.01862 -0.07337 0.01992 -0.07523 0.02057 -0.07754 C 0.03177 -0.11875 0.02096 -0.08449 0.02929 -0.11018 C 0.03112 -0.12106 0.0289 -0.10995 0.03372 -0.12476 C 0.03437 -0.12685 0.03476 -0.12939 0.03541 -0.13171 C 0.03685 -0.1375 0.03854 -0.14259 0.03984 -0.14814 C 0.04075 -0.15162 0.04062 -0.15555 0.04166 -0.15879 C 0.04218 -0.16087 0.04284 -0.16273 0.04336 -0.16435 C 0.0457 -0.17037 0.0483 -0.17592 0.05026 -0.18217 C 0.05078 -0.18425 0.0513 -0.18657 0.05195 -0.18773 C 0.05299 -0.18981 0.05442 -0.19143 0.05547 -0.19305 C 0.05638 -0.1949 0.05716 -0.19675 0.05807 -0.19861 C 0.05885 -0.20023 0.05989 -0.20092 0.06067 -0.20231 C 0.06367 -0.20717 0.06276 -0.20787 0.06601 -0.21111 C 0.06679 -0.21203 0.0677 -0.21226 0.06862 -0.21319 C 0.0707 -0.21527 0.07252 -0.21851 0.07474 -0.2206 C 0.07604 -0.22152 0.0776 -0.22152 0.07903 -0.22222 C 0.08034 -0.22245 0.08151 -0.22337 0.08268 -0.22384 C 0.0858 -0.22523 0.08906 -0.22638 0.09231 -0.22754 C 0.10429 -0.23703 0.09401 -0.22939 0.1052 -0.23657 C 0.10703 -0.2375 0.10859 -0.23958 0.11041 -0.24004 C 0.11302 -0.2412 0.11562 -0.24189 0.11823 -0.24189 C 0.13763 -0.24305 0.15664 -0.24328 0.17604 -0.24398 L 0.23177 -0.24189 C 0.23528 -0.24166 0.2388 -0.24097 0.24244 -0.24004 C 0.24414 -0.23981 0.24583 -0.23842 0.24765 -0.23842 C 0.26575 -0.23726 0.28424 -0.23703 0.30247 -0.23657 C 0.31953 -0.23425 0.33776 -0.23009 0.35481 -0.23449 C 0.36015 -0.23634 0.36523 -0.24305 0.37057 -0.24398 L 0.38372 -0.2456 C 0.3944 -0.25115 0.38828 -0.24907 0.40208 -0.24907 L 0.39935 -0.25787 " pathEditMode="relative" rAng="0" ptsTypes="AAAAAAAAAAAAAAAAAAAAAAAAAAAAAAAAAAAAA">
                                      <p:cBhvr>
                                        <p:cTn id="14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04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99678-D114-C0D7-2434-6B9975CDE7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실제 센서 데이터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3AAF3F2-C80E-E1E2-C591-F9406FBFB023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1C8471F-E058-C3F8-3193-B305A4BFC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3" y="2332042"/>
            <a:ext cx="4165167" cy="3123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1C1EA2-ADE7-813D-3DA8-421008093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759" y="2332043"/>
            <a:ext cx="4165167" cy="3123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03F87A-3687-AFBF-C9EC-205053783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045" y="2332043"/>
            <a:ext cx="4165167" cy="3123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D8F67C-3E47-96BB-ED0D-142BF8D1E6D5}"/>
              </a:ext>
            </a:extLst>
          </p:cNvPr>
          <p:cNvSpPr txBox="1"/>
          <p:nvPr/>
        </p:nvSpPr>
        <p:spPr>
          <a:xfrm>
            <a:off x="1541108" y="1549386"/>
            <a:ext cx="9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세미나룸에서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초음파 센서 테스트 진행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사람이 지나가면 초음파 거리가 </a:t>
            </a:r>
            <a:r>
              <a:rPr lang="ko-KR" altLang="en-US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줄어들다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다 지나갔을 때 </a:t>
            </a:r>
            <a:r>
              <a:rPr lang="ko-KR" altLang="en-US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원래대로 돌아옴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33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99678-D114-C0D7-2434-6B9975CDE7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실제 센서 데이터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3AAF3F2-C80E-E1E2-C591-F9406FBFB023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B1C1EA2-ADE7-813D-3DA8-421008093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9" y="1222817"/>
            <a:ext cx="7065921" cy="5299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D8F67C-3E47-96BB-ED0D-142BF8D1E6D5}"/>
              </a:ext>
            </a:extLst>
          </p:cNvPr>
          <p:cNvSpPr txBox="1"/>
          <p:nvPr/>
        </p:nvSpPr>
        <p:spPr>
          <a:xfrm>
            <a:off x="7116717" y="2371543"/>
            <a:ext cx="4636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그래프를 확인했을 때 입장과 퇴장의 차이가 존재하나 명확하지 않음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→ 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RNN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활용한 딥러닝 시계열 학습 진행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2019F-EB1B-5DED-1C81-308ED330B83E}"/>
              </a:ext>
            </a:extLst>
          </p:cNvPr>
          <p:cNvSpPr txBox="1"/>
          <p:nvPr/>
        </p:nvSpPr>
        <p:spPr>
          <a:xfrm>
            <a:off x="7116717" y="4281069"/>
            <a:ext cx="489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전체 과정</a:t>
            </a:r>
            <a:endParaRPr lang="en-US" altLang="ko-KR" b="1" dirty="0">
              <a:solidFill>
                <a:srgbClr val="0070C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b="1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→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 구축 및 학습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→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적용</a:t>
            </a:r>
            <a:endParaRPr lang="en-US" altLang="ko-KR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77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647B98-26A0-9D72-B296-132A68283ADE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데이터 </a:t>
            </a:r>
            <a:r>
              <a:rPr lang="ko-KR" altLang="en-US" sz="2800" dirty="0" err="1"/>
              <a:t>전처리</a:t>
            </a:r>
            <a:endParaRPr lang="ko-KR" altLang="en-US" sz="2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71A970-74B2-6740-CF87-CA4F330B4008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210FE37-EF09-E93F-C827-5C7567FD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362"/>
            <a:ext cx="6695443" cy="5021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4FD65D-DF1F-4357-1AAA-C29715F44FBD}"/>
              </a:ext>
            </a:extLst>
          </p:cNvPr>
          <p:cNvSpPr txBox="1"/>
          <p:nvPr/>
        </p:nvSpPr>
        <p:spPr>
          <a:xfrm>
            <a:off x="695597" y="1378362"/>
            <a:ext cx="679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순간 기울기 활용해 사람이 지나간 부분 자르기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알고리즘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#1)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6EC9E-9E16-64B4-34C3-6DBC7D928BD6}"/>
              </a:ext>
            </a:extLst>
          </p:cNvPr>
          <p:cNvSpPr txBox="1"/>
          <p:nvPr/>
        </p:nvSpPr>
        <p:spPr>
          <a:xfrm>
            <a:off x="6499412" y="2833760"/>
            <a:ext cx="4984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순간 기울기가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–(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마이너스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에서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+(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플러스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 변했다가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으로 변함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600" dirty="0">
                <a:ea typeface="12롯데마트드림Medium" panose="02020603020101020101" pitchFamily="18" charset="-127"/>
              </a:rPr>
              <a:t>그 사이만 뽑아주는 알고리즘 구현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462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647B98-26A0-9D72-B296-132A68283ADE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데이터 </a:t>
            </a:r>
            <a:r>
              <a:rPr lang="ko-KR" altLang="en-US" sz="2800" dirty="0" err="1"/>
              <a:t>전처리</a:t>
            </a:r>
            <a:endParaRPr lang="ko-KR" altLang="en-US" sz="2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71A970-74B2-6740-CF87-CA4F330B4008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FE943AC-8320-4925-D7DC-E8203BDF8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1955"/>
            <a:ext cx="5852172" cy="43891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E7FFED-327B-EB46-C66D-A05FE2431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4" y="1711955"/>
            <a:ext cx="5852172" cy="4389129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43BCBC-7360-29F3-8B52-E4812A2D46AF}"/>
              </a:ext>
            </a:extLst>
          </p:cNvPr>
          <p:cNvSpPr/>
          <p:nvPr/>
        </p:nvSpPr>
        <p:spPr>
          <a:xfrm>
            <a:off x="5847080" y="3622039"/>
            <a:ext cx="497840" cy="56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2FEB0-DADE-9A53-0ED3-EEE41A3350BE}"/>
              </a:ext>
            </a:extLst>
          </p:cNvPr>
          <p:cNvSpPr txBox="1"/>
          <p:nvPr/>
        </p:nvSpPr>
        <p:spPr>
          <a:xfrm>
            <a:off x="695597" y="1378362"/>
            <a:ext cx="516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미분값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활용해 사람이 지나간 부분 자르기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CA22A-CDA5-D181-4F3B-1FDBF508BBC5}"/>
              </a:ext>
            </a:extLst>
          </p:cNvPr>
          <p:cNvSpPr txBox="1"/>
          <p:nvPr/>
        </p:nvSpPr>
        <p:spPr>
          <a:xfrm>
            <a:off x="5419165" y="6101083"/>
            <a:ext cx="1353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ea typeface="12롯데마트드림Medium" panose="02020603020101020101" pitchFamily="18" charset="-127"/>
              </a:rPr>
              <a:t>추출 완료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5665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647B98-26A0-9D72-B296-132A68283ADE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데이터 </a:t>
            </a:r>
            <a:r>
              <a:rPr lang="ko-KR" altLang="en-US" sz="2800" dirty="0" err="1"/>
              <a:t>전처리</a:t>
            </a:r>
            <a:endParaRPr lang="ko-KR" altLang="en-US" sz="2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71A970-74B2-6740-CF87-CA4F330B4008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92FEB0-DADE-9A53-0ED3-EEE41A3350BE}"/>
              </a:ext>
            </a:extLst>
          </p:cNvPr>
          <p:cNvSpPr txBox="1"/>
          <p:nvPr/>
        </p:nvSpPr>
        <p:spPr>
          <a:xfrm>
            <a:off x="695597" y="1378362"/>
            <a:ext cx="81973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확인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랜덤으로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개씩 뽑아서 시각화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-&gt; In/Out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차이 보임 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6781CB-A4C1-AA18-9AFE-E2187289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2325504"/>
            <a:ext cx="5257800" cy="41433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394739-FF12-ABC0-571B-346E8B990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20" y="2325504"/>
            <a:ext cx="52578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3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647B98-26A0-9D72-B296-132A68283ADE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데이터 </a:t>
            </a:r>
            <a:r>
              <a:rPr lang="ko-KR" altLang="en-US" sz="2800" dirty="0" err="1"/>
              <a:t>전처리</a:t>
            </a:r>
            <a:endParaRPr lang="ko-KR" altLang="en-US" sz="2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71A970-74B2-6740-CF87-CA4F330B4008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92FEB0-DADE-9A53-0ED3-EEE41A3350BE}"/>
              </a:ext>
            </a:extLst>
          </p:cNvPr>
          <p:cNvSpPr txBox="1"/>
          <p:nvPr/>
        </p:nvSpPr>
        <p:spPr>
          <a:xfrm>
            <a:off x="695597" y="1378362"/>
            <a:ext cx="516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자른 데이터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라벨링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진행 후 저장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DAA884-7E01-547D-2240-D5993E5B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97" y="2008455"/>
            <a:ext cx="1257475" cy="7335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6E5D26-6952-29FA-BF43-0B676594A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69" y="3122855"/>
            <a:ext cx="10099560" cy="11264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A30B1F-E66A-3EF1-8517-9FE944C65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69" y="4536531"/>
            <a:ext cx="3943900" cy="9431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A8F660-5093-940A-ECB6-61A71C719882}"/>
              </a:ext>
            </a:extLst>
          </p:cNvPr>
          <p:cNvSpPr txBox="1"/>
          <p:nvPr/>
        </p:nvSpPr>
        <p:spPr>
          <a:xfrm>
            <a:off x="5253318" y="4540071"/>
            <a:ext cx="3424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학습데이터 개수</a:t>
            </a:r>
            <a:endParaRPr lang="en-US" altLang="ko-KR" dirty="0"/>
          </a:p>
          <a:p>
            <a:r>
              <a:rPr lang="en-US" altLang="ko-KR" dirty="0"/>
              <a:t>Nothing: 67</a:t>
            </a:r>
          </a:p>
          <a:p>
            <a:r>
              <a:rPr lang="en-US" altLang="ko-KR" dirty="0"/>
              <a:t>In: 	 67</a:t>
            </a:r>
          </a:p>
          <a:p>
            <a:r>
              <a:rPr lang="en-US" altLang="ko-KR" dirty="0"/>
              <a:t>Out: 	 68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5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585</Words>
  <Application>Microsoft Office PowerPoint</Application>
  <PresentationFormat>와이드스크린</PresentationFormat>
  <Paragraphs>105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12롯데마트드림Medium</vt:lpstr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이창대</dc:creator>
  <cp:lastModifiedBy>이창대</cp:lastModifiedBy>
  <cp:revision>1</cp:revision>
  <dcterms:created xsi:type="dcterms:W3CDTF">2022-11-21T05:53:37Z</dcterms:created>
  <dcterms:modified xsi:type="dcterms:W3CDTF">2022-12-01T17:24:51Z</dcterms:modified>
</cp:coreProperties>
</file>