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32" r:id="rId20"/>
    <p:sldId id="309" r:id="rId21"/>
    <p:sldId id="288" r:id="rId22"/>
    <p:sldId id="347" r:id="rId23"/>
    <p:sldId id="348" r:id="rId24"/>
    <p:sldId id="349" r:id="rId25"/>
    <p:sldId id="350" r:id="rId26"/>
    <p:sldId id="351" r:id="rId27"/>
    <p:sldId id="352" r:id="rId28"/>
    <p:sldId id="353" r:id="rId29"/>
    <p:sldId id="354" r:id="rId30"/>
    <p:sldId id="340" r:id="rId31"/>
    <p:sldId id="341" r:id="rId32"/>
    <p:sldId id="342" r:id="rId33"/>
    <p:sldId id="343" r:id="rId34"/>
    <p:sldId id="344" r:id="rId35"/>
    <p:sldId id="345" r:id="rId36"/>
    <p:sldId id="355" r:id="rId37"/>
    <p:sldId id="315" r:id="rId38"/>
    <p:sldId id="316" r:id="rId39"/>
    <p:sldId id="356" r:id="rId40"/>
    <p:sldId id="357" r:id="rId41"/>
    <p:sldId id="365" r:id="rId42"/>
    <p:sldId id="358" r:id="rId43"/>
    <p:sldId id="359" r:id="rId44"/>
    <p:sldId id="317" r:id="rId45"/>
    <p:sldId id="361" r:id="rId46"/>
    <p:sldId id="364" r:id="rId47"/>
    <p:sldId id="363" r:id="rId48"/>
    <p:sldId id="362" r:id="rId49"/>
    <p:sldId id="318" r:id="rId50"/>
    <p:sldId id="319" r:id="rId51"/>
    <p:sldId id="320" r:id="rId52"/>
    <p:sldId id="321" r:id="rId53"/>
    <p:sldId id="322" r:id="rId54"/>
    <p:sldId id="298" r:id="rId55"/>
    <p:sldId id="299" r:id="rId56"/>
    <p:sldId id="338" r:id="rId57"/>
    <p:sldId id="300" r:id="rId58"/>
    <p:sldId id="301" r:id="rId59"/>
    <p:sldId id="302" r:id="rId60"/>
    <p:sldId id="303" r:id="rId61"/>
    <p:sldId id="282" r:id="rId62"/>
    <p:sldId id="257" r:id="rId63"/>
    <p:sldId id="265" r:id="rId64"/>
    <p:sldId id="276" r:id="rId65"/>
    <p:sldId id="310" r:id="rId66"/>
    <p:sldId id="311" r:id="rId67"/>
    <p:sldId id="312" r:id="rId68"/>
    <p:sldId id="333" r:id="rId69"/>
    <p:sldId id="313" r:id="rId70"/>
    <p:sldId id="314" r:id="rId71"/>
    <p:sldId id="261" r:id="rId72"/>
    <p:sldId id="270" r:id="rId73"/>
    <p:sldId id="271" r:id="rId74"/>
    <p:sldId id="272" r:id="rId75"/>
    <p:sldId id="273" r:id="rId76"/>
    <p:sldId id="274" r:id="rId77"/>
    <p:sldId id="27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1/6/2022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1/6/2022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1/6/2022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1/6/2022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png"/><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38.png"/><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11" Type="http://schemas.openxmlformats.org/officeDocument/2006/relationships/image" Target="../media/image37.wmf"/><Relationship Id="rId5" Type="http://schemas.openxmlformats.org/officeDocument/2006/relationships/image" Target="../media/image40.png"/><Relationship Id="rId10" Type="http://schemas.openxmlformats.org/officeDocument/2006/relationships/oleObject" Target="../embeddings/oleObject19.bin"/><Relationship Id="rId4" Type="http://schemas.openxmlformats.org/officeDocument/2006/relationships/image" Target="../media/image39.png"/><Relationship Id="rId9" Type="http://schemas.openxmlformats.org/officeDocument/2006/relationships/image" Target="../media/image36.wmf"/></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7.wmf"/></Relationships>
</file>

<file path=ppt/slides/_rels/slide7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9.wmf"/><Relationship Id="rId5" Type="http://schemas.openxmlformats.org/officeDocument/2006/relationships/oleObject" Target="../embeddings/oleObject22.bin"/><Relationship Id="rId4" Type="http://schemas.openxmlformats.org/officeDocument/2006/relationships/image" Target="../media/image4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1.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9550"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9551"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9552"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9553"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325"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432"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433"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373"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369"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393"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472"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473"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Bezier curves</a:t>
            </a:r>
          </a:p>
          <a:p>
            <a:r>
              <a:rPr lang="en-SG" dirty="0" smtClean="0"/>
              <a:t>B-spline curves</a:t>
            </a:r>
          </a:p>
          <a:p>
            <a:r>
              <a:rPr lang="en-SG" dirty="0" smtClean="0"/>
              <a:t>Parameterized curves</a:t>
            </a:r>
          </a:p>
          <a:p>
            <a:r>
              <a:rPr lang="en-SG" dirty="0" smtClean="0"/>
              <a:t>Wire frame modelling</a:t>
            </a:r>
          </a:p>
          <a:p>
            <a:endParaRPr lang="en-SG" dirty="0"/>
          </a:p>
        </p:txBody>
      </p:sp>
    </p:spTree>
    <p:extLst>
      <p:ext uri="{BB962C8B-B14F-4D97-AF65-F5344CB8AC3E}">
        <p14:creationId xmlns:p14="http://schemas.microsoft.com/office/powerpoint/2010/main" val="4172222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5"/>
            <a:ext cx="6425242" cy="4351338"/>
          </a:xfrm>
        </p:spPr>
        <p:txBody>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392"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7466"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7467"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7468"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8" name="图片 7"/>
          <p:cNvPicPr>
            <a:picLocks noChangeAspect="1"/>
          </p:cNvPicPr>
          <p:nvPr/>
        </p:nvPicPr>
        <p:blipFill>
          <a:blip r:embed="rId20"/>
          <a:stretch>
            <a:fillRect/>
          </a:stretch>
        </p:blipFill>
        <p:spPr>
          <a:xfrm>
            <a:off x="8691941" y="3129498"/>
            <a:ext cx="2661859" cy="1996394"/>
          </a:xfrm>
          <a:prstGeom prst="rect">
            <a:avLst/>
          </a:prstGeom>
        </p:spPr>
      </p:pic>
    </p:spTree>
    <p:extLst>
      <p:ext uri="{BB962C8B-B14F-4D97-AF65-F5344CB8AC3E}">
        <p14:creationId xmlns:p14="http://schemas.microsoft.com/office/powerpoint/2010/main" val="3789213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838200" y="1825625"/>
            <a:ext cx="7477664" cy="4351338"/>
          </a:xfrm>
        </p:spPr>
        <p:txBody>
          <a:bodyPr/>
          <a:lstStyle/>
          <a:p>
            <a:r>
              <a:rPr lang="en-SG" dirty="0" smtClean="0"/>
              <a:t>Control </a:t>
            </a:r>
            <a:r>
              <a:rPr lang="en-SG" dirty="0" smtClean="0"/>
              <a:t>polygon</a:t>
            </a:r>
          </a:p>
          <a:p>
            <a:endParaRPr lang="en-SG" dirty="0" smtClean="0"/>
          </a:p>
          <a:p>
            <a:r>
              <a:rPr lang="en-SG" dirty="0"/>
              <a:t> Bernstein </a:t>
            </a:r>
            <a:r>
              <a:rPr lang="en-SG" dirty="0" smtClean="0"/>
              <a:t>polynomial</a:t>
            </a:r>
          </a:p>
          <a:p>
            <a:pPr marL="0" indent="0">
              <a:buNone/>
            </a:pPr>
            <a:endParaRPr lang="en-SG" dirty="0" smtClean="0"/>
          </a:p>
          <a:p>
            <a:r>
              <a:rPr lang="en-SG" dirty="0"/>
              <a:t>Matrix representation</a:t>
            </a:r>
            <a:endParaRPr lang="en-SG" dirty="0" smtClean="0"/>
          </a:p>
          <a:p>
            <a:endParaRPr lang="en-SG" dirty="0"/>
          </a:p>
        </p:txBody>
      </p:sp>
      <p:pic>
        <p:nvPicPr>
          <p:cNvPr id="4" name="图片 3"/>
          <p:cNvPicPr>
            <a:picLocks noChangeAspect="1"/>
          </p:cNvPicPr>
          <p:nvPr/>
        </p:nvPicPr>
        <p:blipFill>
          <a:blip r:embed="rId2"/>
          <a:stretch>
            <a:fillRect/>
          </a:stretch>
        </p:blipFill>
        <p:spPr>
          <a:xfrm>
            <a:off x="8859328" y="1705044"/>
            <a:ext cx="2072559" cy="1360707"/>
          </a:xfrm>
          <a:prstGeom prst="rect">
            <a:avLst/>
          </a:prstGeom>
        </p:spPr>
      </p:pic>
      <p:pic>
        <p:nvPicPr>
          <p:cNvPr id="5" name="图片 4"/>
          <p:cNvPicPr>
            <a:picLocks noChangeAspect="1"/>
          </p:cNvPicPr>
          <p:nvPr/>
        </p:nvPicPr>
        <p:blipFill>
          <a:blip r:embed="rId3"/>
          <a:stretch>
            <a:fillRect/>
          </a:stretch>
        </p:blipFill>
        <p:spPr>
          <a:xfrm>
            <a:off x="8520448" y="3200688"/>
            <a:ext cx="3134302" cy="120801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0448" y="4748213"/>
            <a:ext cx="3429000" cy="1428750"/>
          </a:xfrm>
          <a:prstGeom prst="rect">
            <a:avLst/>
          </a:prstGeom>
        </p:spPr>
      </p:pic>
      <p:pic>
        <p:nvPicPr>
          <p:cNvPr id="7" name="图片 6"/>
          <p:cNvPicPr>
            <a:picLocks noChangeAspect="1"/>
          </p:cNvPicPr>
          <p:nvPr/>
        </p:nvPicPr>
        <p:blipFill>
          <a:blip r:embed="rId5"/>
          <a:stretch>
            <a:fillRect/>
          </a:stretch>
        </p:blipFill>
        <p:spPr>
          <a:xfrm>
            <a:off x="4222964" y="2127468"/>
            <a:ext cx="3746071" cy="772386"/>
          </a:xfrm>
          <a:prstGeom prst="rect">
            <a:avLst/>
          </a:prstGeom>
        </p:spPr>
      </p:pic>
      <p:pic>
        <p:nvPicPr>
          <p:cNvPr id="8" name="图片 7"/>
          <p:cNvPicPr>
            <a:picLocks noChangeAspect="1"/>
          </p:cNvPicPr>
          <p:nvPr/>
        </p:nvPicPr>
        <p:blipFill>
          <a:blip r:embed="rId6"/>
          <a:stretch>
            <a:fillRect/>
          </a:stretch>
        </p:blipFill>
        <p:spPr>
          <a:xfrm>
            <a:off x="4521597" y="3200688"/>
            <a:ext cx="3147287" cy="780577"/>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Rational curves</a:t>
            </a:r>
            <a:endParaRPr lang="en-SG" dirty="0"/>
          </a:p>
        </p:txBody>
      </p:sp>
      <p:sp>
        <p:nvSpPr>
          <p:cNvPr id="3" name="内容占位符 2"/>
          <p:cNvSpPr>
            <a:spLocks noGrp="1"/>
          </p:cNvSpPr>
          <p:nvPr>
            <p:ph idx="1"/>
          </p:nvPr>
        </p:nvSpPr>
        <p:spPr>
          <a:xfrm>
            <a:off x="838200" y="1825625"/>
            <a:ext cx="6606396" cy="4351338"/>
          </a:xfrm>
        </p:spPr>
        <p:txBody>
          <a:bodyPr/>
          <a:lstStyle/>
          <a:p>
            <a:endParaRPr lang="en-SG"/>
          </a:p>
        </p:txBody>
      </p:sp>
      <p:pic>
        <p:nvPicPr>
          <p:cNvPr id="4" name="图片 3"/>
          <p:cNvPicPr>
            <a:picLocks noChangeAspect="1"/>
          </p:cNvPicPr>
          <p:nvPr/>
        </p:nvPicPr>
        <p:blipFill>
          <a:blip r:embed="rId2"/>
          <a:stretch>
            <a:fillRect/>
          </a:stretch>
        </p:blipFill>
        <p:spPr>
          <a:xfrm>
            <a:off x="7994613" y="1896055"/>
            <a:ext cx="3359187" cy="3359187"/>
          </a:xfrm>
          <a:prstGeom prst="rect">
            <a:avLst/>
          </a:prstGeom>
        </p:spPr>
      </p:pic>
    </p:spTree>
    <p:extLst>
      <p:ext uri="{BB962C8B-B14F-4D97-AF65-F5344CB8AC3E}">
        <p14:creationId xmlns:p14="http://schemas.microsoft.com/office/powerpoint/2010/main" val="33651094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p:sp>
        <p:nvSpPr>
          <p:cNvPr id="3" name="内容占位符 2"/>
          <p:cNvSpPr>
            <a:spLocks noGrp="1"/>
          </p:cNvSpPr>
          <p:nvPr>
            <p:ph idx="1"/>
          </p:nvPr>
        </p:nvSpPr>
        <p:spPr/>
        <p:txBody>
          <a:bodyPr/>
          <a:lstStyle/>
          <a:p>
            <a:r>
              <a:rPr lang="en-SG" dirty="0" smtClean="0"/>
              <a:t>Ruled surfaces</a:t>
            </a:r>
          </a:p>
          <a:p>
            <a:r>
              <a:rPr lang="en-SG" dirty="0" smtClean="0"/>
              <a:t>Other standard mathematical surfaces</a:t>
            </a:r>
          </a:p>
          <a:p>
            <a:r>
              <a:rPr lang="en-SG" dirty="0" smtClean="0"/>
              <a:t>NURBS</a:t>
            </a:r>
          </a:p>
          <a:p>
            <a:r>
              <a:rPr lang="en-SG" dirty="0" smtClean="0"/>
              <a:t>Surface modelling</a:t>
            </a:r>
            <a:endParaRPr lang="en-SG" dirty="0"/>
          </a:p>
        </p:txBody>
      </p:sp>
    </p:spTree>
    <p:extLst>
      <p:ext uri="{BB962C8B-B14F-4D97-AF65-F5344CB8AC3E}">
        <p14:creationId xmlns:p14="http://schemas.microsoft.com/office/powerpoint/2010/main" val="995354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Ruled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4089471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Other </a:t>
            </a:r>
            <a:r>
              <a:rPr lang="en-SG" dirty="0"/>
              <a:t>standard mathematical </a:t>
            </a:r>
            <a:r>
              <a:rPr lang="en-SG" dirty="0" smtClean="0"/>
              <a:t>surfaces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677274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NURBS</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1795151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Surface modelling</a:t>
            </a:r>
            <a:endParaRPr lang="en-SG" dirty="0"/>
          </a:p>
        </p:txBody>
      </p:sp>
      <p:sp>
        <p:nvSpPr>
          <p:cNvPr id="3" name="内容占位符 2"/>
          <p:cNvSpPr>
            <a:spLocks noGrp="1"/>
          </p:cNvSpPr>
          <p:nvPr>
            <p:ph idx="1"/>
          </p:nvPr>
        </p:nvSpPr>
        <p:spPr/>
        <p:txBody>
          <a:bodyPr/>
          <a:lstStyle/>
          <a:p>
            <a:endParaRPr lang="en-SG"/>
          </a:p>
        </p:txBody>
      </p:sp>
    </p:spTree>
    <p:extLst>
      <p:ext uri="{BB962C8B-B14F-4D97-AF65-F5344CB8AC3E}">
        <p14:creationId xmlns:p14="http://schemas.microsoft.com/office/powerpoint/2010/main" val="3533909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CSG</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199775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unite</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8446"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8447"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8448"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119732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171"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2478"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2479"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2480"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216"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3497</TotalTime>
  <Words>3842</Words>
  <Application>Microsoft Office PowerPoint</Application>
  <PresentationFormat>宽屏</PresentationFormat>
  <Paragraphs>379</Paragraphs>
  <Slides>77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6"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B-spline curves</vt:lpstr>
      <vt:lpstr>Geometry of curve – Rational curves</vt:lpstr>
      <vt:lpstr>Geometry of surface</vt:lpstr>
      <vt:lpstr>Ruled surfaces</vt:lpstr>
      <vt:lpstr>Other standard mathematical surfaces</vt:lpstr>
      <vt:lpstr>NURBS</vt:lpstr>
      <vt:lpstr>Surface modelling</vt:lpstr>
      <vt:lpstr>Boolean operations in CSG</vt:lpstr>
      <vt:lpstr>Constructive solid geometry (CSG)</vt:lpstr>
      <vt:lpstr>Boolean operations in set theory</vt:lpstr>
      <vt:lpstr>Boolean operations of multi-bodies</vt:lpstr>
      <vt:lpstr>Boolean logic with binary tree</vt:lpstr>
      <vt:lpstr>Three methods to create 3D models</vt:lpstr>
      <vt:lpstr>Primitive method</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198</cp:revision>
  <dcterms:created xsi:type="dcterms:W3CDTF">2022-04-06T09:15:30Z</dcterms:created>
  <dcterms:modified xsi:type="dcterms:W3CDTF">2022-06-01T02:13:32Z</dcterms:modified>
</cp:coreProperties>
</file>